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5" r:id="rId8"/>
    <p:sldId id="266" r:id="rId9"/>
    <p:sldId id="267" r:id="rId10"/>
    <p:sldId id="268" r:id="rId11"/>
    <p:sldId id="263" r:id="rId12"/>
    <p:sldId id="261" r:id="rId13"/>
    <p:sldId id="264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8"/>
    <p:restoredTop sz="94699"/>
  </p:normalViewPr>
  <p:slideViewPr>
    <p:cSldViewPr snapToGrid="0">
      <p:cViewPr varScale="1">
        <p:scale>
          <a:sx n="159" d="100"/>
          <a:sy n="159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F088-F114-7F46-B9E9-F3275163E71B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74E0-4F22-C54C-9EDF-B78EAB259C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32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74E0-4F22-C54C-9EDF-B78EAB259CD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2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74E0-4F22-C54C-9EDF-B78EAB259CD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252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1022-2B31-53E6-AFDD-4405F4B2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64024E-91E2-4499-2696-E76FFD987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0D918E-1C29-E4B8-1009-2E914C173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D056F1-907A-A94B-E955-AD5DA0B92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74E0-4F22-C54C-9EDF-B78EAB259CD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33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974E0-4F22-C54C-9EDF-B78EAB259CD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431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0BEF12F-B13E-4504-A803-BD9EB6021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8019B-77AB-4EFD-69BB-3E86C5E2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13E7E7-0C8D-49F9-AFAE-F1DDFF75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C5B9B-FCC5-FB43-3D0E-DBA94B1B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037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9E6FD-583D-030A-6957-7D47FFA0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B45796-7A58-5F8F-9ED2-EFE4891B3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7D4B8B-2490-DE9D-152D-42249AB9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9E994-DE03-41C9-AEED-3B80FD13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87E5B-A0C8-A07D-0A5D-0F9ED60F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57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E6C5CD-57E8-835A-AEF7-B2F9C15E1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4F658-A6BA-23C6-65FF-1E8DA5AA9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09604E-D2C6-80DF-93E1-B1E122E6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BD837-F3DA-0200-6A38-0F4D3F3A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3183AC-A324-4BE2-AD00-2AD3054A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3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8A50A-F369-1EF8-8275-EA1C9154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511A3-D703-E3BC-6DBC-F1D155ED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9172E-E262-D8FA-35CF-7F165322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F8BFD-4BA0-E308-63EF-17E33464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97545-0992-AFAA-1D20-2BADF6CF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626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5C50A-DBE2-70AD-3A96-40F6D5D0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84B40C-67E3-626D-EBD1-02CFF726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2790FD-6DD1-0FF6-12C5-A7F9649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5C3D92-2284-2832-62BD-D431C083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C6C3E-0470-233D-1504-DA2DCE8E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3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37958-4CF0-CB4F-7688-76BA454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E6B0D-6BA9-7A1D-4F50-9702FCDED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DD30CF-E503-322D-7034-57527B737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1241F8-8586-1989-D2B8-46B16FDD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123884-EB65-DFFE-E71A-905A498A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A694FD-8F68-4BE3-41ED-FF83310A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89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969BB-565F-542B-2C59-DA061CC3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0151AB-4A0F-08D6-1204-34C5B0AFC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D3DC98-B11B-EAEE-F16A-B1C71AC48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CDC40D-482C-A21D-DBD4-A06CB4DF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3C56D1-F5EE-28DE-7707-9119732F5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99A854-0D52-97B8-EC4A-72AE73C2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E6F03E-DB4D-14D4-3C83-188C9884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D80936-EC51-CFB5-CD53-9C554546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2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CFDD8-BDCC-1412-7BAD-75186D76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172249-6EEC-6C9A-BD8E-63DECC65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EF0B16-2D32-AAD1-E475-2E9F00B6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C8ED61-1307-CE90-3625-C756CEF4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10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3B31FA-3F2D-E779-3F9A-A001A802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896AE-BAA1-166B-6CF0-373233D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53BB6-2A34-F87B-D561-E70D0363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844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CF73B-E583-2AB6-1BAE-8278A34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DDB1B8-7B91-184E-31BA-CEB067DA2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E37287-E551-219D-3DCB-09A29136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8846A7-9BBF-DB97-5CBD-44850B61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45AAD9-393A-30E3-90B3-99C4BB6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301792-840D-1D92-BB54-2A5791D1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28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135F3-2CCB-9941-90D5-CCFF851F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E1CE4A-5417-BCCB-258A-1511A2BAB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AC7363-5DF5-81D8-6B42-6FAFF3B5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3A028A-9355-3CE3-800D-47318105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06F1F-949C-7B4E-A7DC-11B07C55B293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CCF857-74B4-EB3D-8EBE-731806C3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AB3292-459B-FA02-7115-5F888697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1F7E4-BF47-A548-B3EF-BBA2F72590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92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2ECED90-EB2A-EF47-26EB-68CBCCF91C17}"/>
              </a:ext>
            </a:extLst>
          </p:cNvPr>
          <p:cNvGrpSpPr/>
          <p:nvPr userDrawn="1"/>
        </p:nvGrpSpPr>
        <p:grpSpPr>
          <a:xfrm>
            <a:off x="160052" y="229770"/>
            <a:ext cx="3990784" cy="644628"/>
            <a:chOff x="375330" y="714579"/>
            <a:chExt cx="2564358" cy="42247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C3C17B7-6839-A592-54D3-DBE1FC5884E4}"/>
                </a:ext>
              </a:extLst>
            </p:cNvPr>
            <p:cNvSpPr txBox="1"/>
            <p:nvPr/>
          </p:nvSpPr>
          <p:spPr>
            <a:xfrm>
              <a:off x="797702" y="983163"/>
              <a:ext cx="21419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" b="1" dirty="0">
                  <a:solidFill>
                    <a:schemeClr val="accent1"/>
                  </a:solidFill>
                  <a:latin typeface="+mj-ea"/>
                  <a:ea typeface="+mj-ea"/>
                </a:rPr>
                <a:t>GUNLIN UNIVERSITY OF ELECTRONIC TECHNOLOGY</a:t>
              </a:r>
              <a:endParaRPr lang="zh-CN" altLang="en-US" sz="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E6A0A04-9F33-BAB8-9ED7-114EF0F3F001}"/>
                </a:ext>
              </a:extLst>
            </p:cNvPr>
            <p:cNvGrpSpPr/>
            <p:nvPr/>
          </p:nvGrpSpPr>
          <p:grpSpPr>
            <a:xfrm>
              <a:off x="843279" y="743400"/>
              <a:ext cx="2040247" cy="265084"/>
              <a:chOff x="3451226" y="1804988"/>
              <a:chExt cx="7208838" cy="936626"/>
            </a:xfrm>
            <a:solidFill>
              <a:schemeClr val="accent1"/>
            </a:solidFill>
          </p:grpSpPr>
          <p:sp>
            <p:nvSpPr>
              <p:cNvPr id="74" name="Freeform 65">
                <a:extLst>
                  <a:ext uri="{FF2B5EF4-FFF2-40B4-BE49-F238E27FC236}">
                    <a16:creationId xmlns:a16="http://schemas.microsoft.com/office/drawing/2014/main" id="{415B9760-C900-2E95-B9F7-70BE7426CDB6}"/>
                  </a:ext>
                </a:extLst>
              </p:cNvPr>
              <p:cNvSpPr/>
              <p:nvPr/>
            </p:nvSpPr>
            <p:spPr bwMode="auto">
              <a:xfrm>
                <a:off x="3451226" y="1876426"/>
                <a:ext cx="490538" cy="728663"/>
              </a:xfrm>
              <a:custGeom>
                <a:avLst/>
                <a:gdLst>
                  <a:gd name="T0" fmla="*/ 184 w 319"/>
                  <a:gd name="T1" fmla="*/ 100 h 473"/>
                  <a:gd name="T2" fmla="*/ 222 w 319"/>
                  <a:gd name="T3" fmla="*/ 20 h 473"/>
                  <a:gd name="T4" fmla="*/ 256 w 319"/>
                  <a:gd name="T5" fmla="*/ 38 h 473"/>
                  <a:gd name="T6" fmla="*/ 267 w 319"/>
                  <a:gd name="T7" fmla="*/ 91 h 473"/>
                  <a:gd name="T8" fmla="*/ 318 w 319"/>
                  <a:gd name="T9" fmla="*/ 126 h 473"/>
                  <a:gd name="T10" fmla="*/ 289 w 319"/>
                  <a:gd name="T11" fmla="*/ 156 h 473"/>
                  <a:gd name="T12" fmla="*/ 209 w 319"/>
                  <a:gd name="T13" fmla="*/ 209 h 473"/>
                  <a:gd name="T14" fmla="*/ 216 w 319"/>
                  <a:gd name="T15" fmla="*/ 245 h 473"/>
                  <a:gd name="T16" fmla="*/ 275 w 319"/>
                  <a:gd name="T17" fmla="*/ 209 h 473"/>
                  <a:gd name="T18" fmla="*/ 271 w 319"/>
                  <a:gd name="T19" fmla="*/ 257 h 473"/>
                  <a:gd name="T20" fmla="*/ 199 w 319"/>
                  <a:gd name="T21" fmla="*/ 321 h 473"/>
                  <a:gd name="T22" fmla="*/ 189 w 319"/>
                  <a:gd name="T23" fmla="*/ 472 h 473"/>
                  <a:gd name="T24" fmla="*/ 146 w 319"/>
                  <a:gd name="T25" fmla="*/ 458 h 473"/>
                  <a:gd name="T26" fmla="*/ 130 w 319"/>
                  <a:gd name="T27" fmla="*/ 418 h 473"/>
                  <a:gd name="T28" fmla="*/ 128 w 319"/>
                  <a:gd name="T29" fmla="*/ 374 h 473"/>
                  <a:gd name="T30" fmla="*/ 101 w 319"/>
                  <a:gd name="T31" fmla="*/ 382 h 473"/>
                  <a:gd name="T32" fmla="*/ 44 w 319"/>
                  <a:gd name="T33" fmla="*/ 399 h 473"/>
                  <a:gd name="T34" fmla="*/ 45 w 319"/>
                  <a:gd name="T35" fmla="*/ 335 h 473"/>
                  <a:gd name="T36" fmla="*/ 109 w 319"/>
                  <a:gd name="T37" fmla="*/ 272 h 473"/>
                  <a:gd name="T38" fmla="*/ 152 w 319"/>
                  <a:gd name="T39" fmla="*/ 244 h 473"/>
                  <a:gd name="T40" fmla="*/ 137 w 319"/>
                  <a:gd name="T41" fmla="*/ 211 h 473"/>
                  <a:gd name="T42" fmla="*/ 26 w 319"/>
                  <a:gd name="T43" fmla="*/ 201 h 473"/>
                  <a:gd name="T44" fmla="*/ 29 w 319"/>
                  <a:gd name="T45" fmla="*/ 158 h 473"/>
                  <a:gd name="T46" fmla="*/ 184 w 319"/>
                  <a:gd name="T47" fmla="*/ 10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9" h="473">
                    <a:moveTo>
                      <a:pt x="184" y="100"/>
                    </a:moveTo>
                    <a:cubicBezTo>
                      <a:pt x="184" y="100"/>
                      <a:pt x="208" y="40"/>
                      <a:pt x="222" y="20"/>
                    </a:cubicBezTo>
                    <a:cubicBezTo>
                      <a:pt x="236" y="0"/>
                      <a:pt x="256" y="10"/>
                      <a:pt x="256" y="38"/>
                    </a:cubicBezTo>
                    <a:cubicBezTo>
                      <a:pt x="256" y="66"/>
                      <a:pt x="249" y="78"/>
                      <a:pt x="267" y="91"/>
                    </a:cubicBezTo>
                    <a:cubicBezTo>
                      <a:pt x="285" y="104"/>
                      <a:pt x="318" y="110"/>
                      <a:pt x="318" y="126"/>
                    </a:cubicBezTo>
                    <a:cubicBezTo>
                      <a:pt x="318" y="142"/>
                      <a:pt x="319" y="145"/>
                      <a:pt x="289" y="156"/>
                    </a:cubicBezTo>
                    <a:cubicBezTo>
                      <a:pt x="259" y="167"/>
                      <a:pt x="214" y="188"/>
                      <a:pt x="209" y="209"/>
                    </a:cubicBezTo>
                    <a:cubicBezTo>
                      <a:pt x="204" y="230"/>
                      <a:pt x="197" y="257"/>
                      <a:pt x="216" y="245"/>
                    </a:cubicBezTo>
                    <a:cubicBezTo>
                      <a:pt x="235" y="233"/>
                      <a:pt x="271" y="214"/>
                      <a:pt x="275" y="209"/>
                    </a:cubicBezTo>
                    <a:cubicBezTo>
                      <a:pt x="279" y="204"/>
                      <a:pt x="281" y="243"/>
                      <a:pt x="271" y="257"/>
                    </a:cubicBezTo>
                    <a:cubicBezTo>
                      <a:pt x="261" y="271"/>
                      <a:pt x="205" y="311"/>
                      <a:pt x="199" y="321"/>
                    </a:cubicBezTo>
                    <a:cubicBezTo>
                      <a:pt x="193" y="331"/>
                      <a:pt x="188" y="439"/>
                      <a:pt x="189" y="472"/>
                    </a:cubicBezTo>
                    <a:cubicBezTo>
                      <a:pt x="189" y="472"/>
                      <a:pt x="154" y="473"/>
                      <a:pt x="146" y="458"/>
                    </a:cubicBezTo>
                    <a:cubicBezTo>
                      <a:pt x="138" y="443"/>
                      <a:pt x="130" y="423"/>
                      <a:pt x="130" y="418"/>
                    </a:cubicBezTo>
                    <a:cubicBezTo>
                      <a:pt x="130" y="413"/>
                      <a:pt x="128" y="374"/>
                      <a:pt x="128" y="374"/>
                    </a:cubicBezTo>
                    <a:cubicBezTo>
                      <a:pt x="128" y="374"/>
                      <a:pt x="107" y="371"/>
                      <a:pt x="101" y="382"/>
                    </a:cubicBezTo>
                    <a:cubicBezTo>
                      <a:pt x="95" y="393"/>
                      <a:pt x="58" y="415"/>
                      <a:pt x="44" y="399"/>
                    </a:cubicBezTo>
                    <a:cubicBezTo>
                      <a:pt x="30" y="383"/>
                      <a:pt x="31" y="351"/>
                      <a:pt x="45" y="335"/>
                    </a:cubicBezTo>
                    <a:cubicBezTo>
                      <a:pt x="59" y="319"/>
                      <a:pt x="105" y="276"/>
                      <a:pt x="109" y="272"/>
                    </a:cubicBezTo>
                    <a:cubicBezTo>
                      <a:pt x="113" y="268"/>
                      <a:pt x="151" y="255"/>
                      <a:pt x="152" y="244"/>
                    </a:cubicBezTo>
                    <a:cubicBezTo>
                      <a:pt x="153" y="233"/>
                      <a:pt x="163" y="198"/>
                      <a:pt x="137" y="211"/>
                    </a:cubicBezTo>
                    <a:cubicBezTo>
                      <a:pt x="115" y="222"/>
                      <a:pt x="50" y="234"/>
                      <a:pt x="26" y="201"/>
                    </a:cubicBezTo>
                    <a:cubicBezTo>
                      <a:pt x="2" y="168"/>
                      <a:pt x="0" y="149"/>
                      <a:pt x="29" y="158"/>
                    </a:cubicBezTo>
                    <a:cubicBezTo>
                      <a:pt x="58" y="167"/>
                      <a:pt x="166" y="119"/>
                      <a:pt x="184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Freeform 66">
                <a:extLst>
                  <a:ext uri="{FF2B5EF4-FFF2-40B4-BE49-F238E27FC236}">
                    <a16:creationId xmlns:a16="http://schemas.microsoft.com/office/drawing/2014/main" id="{4777E827-9D78-2B49-8FEE-9495A48C7D7F}"/>
                  </a:ext>
                </a:extLst>
              </p:cNvPr>
              <p:cNvSpPr/>
              <p:nvPr/>
            </p:nvSpPr>
            <p:spPr bwMode="auto">
              <a:xfrm>
                <a:off x="3914776" y="1822451"/>
                <a:ext cx="384175" cy="815975"/>
              </a:xfrm>
              <a:custGeom>
                <a:avLst/>
                <a:gdLst>
                  <a:gd name="T0" fmla="*/ 106 w 250"/>
                  <a:gd name="T1" fmla="*/ 118 h 529"/>
                  <a:gd name="T2" fmla="*/ 126 w 250"/>
                  <a:gd name="T3" fmla="*/ 34 h 529"/>
                  <a:gd name="T4" fmla="*/ 161 w 250"/>
                  <a:gd name="T5" fmla="*/ 20 h 529"/>
                  <a:gd name="T6" fmla="*/ 162 w 250"/>
                  <a:gd name="T7" fmla="*/ 69 h 529"/>
                  <a:gd name="T8" fmla="*/ 151 w 250"/>
                  <a:gd name="T9" fmla="*/ 111 h 529"/>
                  <a:gd name="T10" fmla="*/ 176 w 250"/>
                  <a:gd name="T11" fmla="*/ 110 h 529"/>
                  <a:gd name="T12" fmla="*/ 233 w 250"/>
                  <a:gd name="T13" fmla="*/ 96 h 529"/>
                  <a:gd name="T14" fmla="*/ 227 w 250"/>
                  <a:gd name="T15" fmla="*/ 125 h 529"/>
                  <a:gd name="T16" fmla="*/ 152 w 250"/>
                  <a:gd name="T17" fmla="*/ 139 h 529"/>
                  <a:gd name="T18" fmla="*/ 141 w 250"/>
                  <a:gd name="T19" fmla="*/ 162 h 529"/>
                  <a:gd name="T20" fmla="*/ 136 w 250"/>
                  <a:gd name="T21" fmla="*/ 206 h 529"/>
                  <a:gd name="T22" fmla="*/ 216 w 250"/>
                  <a:gd name="T23" fmla="*/ 217 h 529"/>
                  <a:gd name="T24" fmla="*/ 192 w 250"/>
                  <a:gd name="T25" fmla="*/ 250 h 529"/>
                  <a:gd name="T26" fmla="*/ 157 w 250"/>
                  <a:gd name="T27" fmla="*/ 256 h 529"/>
                  <a:gd name="T28" fmla="*/ 142 w 250"/>
                  <a:gd name="T29" fmla="*/ 297 h 529"/>
                  <a:gd name="T30" fmla="*/ 167 w 250"/>
                  <a:gd name="T31" fmla="*/ 324 h 529"/>
                  <a:gd name="T32" fmla="*/ 201 w 250"/>
                  <a:gd name="T33" fmla="*/ 381 h 529"/>
                  <a:gd name="T34" fmla="*/ 180 w 250"/>
                  <a:gd name="T35" fmla="*/ 436 h 529"/>
                  <a:gd name="T36" fmla="*/ 202 w 250"/>
                  <a:gd name="T37" fmla="*/ 508 h 529"/>
                  <a:gd name="T38" fmla="*/ 128 w 250"/>
                  <a:gd name="T39" fmla="*/ 489 h 529"/>
                  <a:gd name="T40" fmla="*/ 88 w 250"/>
                  <a:gd name="T41" fmla="*/ 473 h 529"/>
                  <a:gd name="T42" fmla="*/ 78 w 250"/>
                  <a:gd name="T43" fmla="*/ 401 h 529"/>
                  <a:gd name="T44" fmla="*/ 80 w 250"/>
                  <a:gd name="T45" fmla="*/ 362 h 529"/>
                  <a:gd name="T46" fmla="*/ 18 w 250"/>
                  <a:gd name="T47" fmla="*/ 345 h 529"/>
                  <a:gd name="T48" fmla="*/ 38 w 250"/>
                  <a:gd name="T49" fmla="*/ 317 h 529"/>
                  <a:gd name="T50" fmla="*/ 93 w 250"/>
                  <a:gd name="T51" fmla="*/ 320 h 529"/>
                  <a:gd name="T52" fmla="*/ 109 w 250"/>
                  <a:gd name="T53" fmla="*/ 276 h 529"/>
                  <a:gd name="T54" fmla="*/ 66 w 250"/>
                  <a:gd name="T55" fmla="*/ 261 h 529"/>
                  <a:gd name="T56" fmla="*/ 46 w 250"/>
                  <a:gd name="T57" fmla="*/ 273 h 529"/>
                  <a:gd name="T58" fmla="*/ 8 w 250"/>
                  <a:gd name="T59" fmla="*/ 273 h 529"/>
                  <a:gd name="T60" fmla="*/ 23 w 250"/>
                  <a:gd name="T61" fmla="*/ 231 h 529"/>
                  <a:gd name="T62" fmla="*/ 87 w 250"/>
                  <a:gd name="T63" fmla="*/ 211 h 529"/>
                  <a:gd name="T64" fmla="*/ 79 w 250"/>
                  <a:gd name="T65" fmla="*/ 168 h 529"/>
                  <a:gd name="T66" fmla="*/ 56 w 250"/>
                  <a:gd name="T67" fmla="*/ 139 h 529"/>
                  <a:gd name="T68" fmla="*/ 106 w 250"/>
                  <a:gd name="T69" fmla="*/ 118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0" h="529">
                    <a:moveTo>
                      <a:pt x="106" y="118"/>
                    </a:moveTo>
                    <a:cubicBezTo>
                      <a:pt x="106" y="118"/>
                      <a:pt x="119" y="47"/>
                      <a:pt x="126" y="34"/>
                    </a:cubicBezTo>
                    <a:cubicBezTo>
                      <a:pt x="133" y="21"/>
                      <a:pt x="148" y="0"/>
                      <a:pt x="161" y="20"/>
                    </a:cubicBezTo>
                    <a:cubicBezTo>
                      <a:pt x="174" y="40"/>
                      <a:pt x="173" y="53"/>
                      <a:pt x="162" y="69"/>
                    </a:cubicBezTo>
                    <a:cubicBezTo>
                      <a:pt x="151" y="85"/>
                      <a:pt x="151" y="107"/>
                      <a:pt x="151" y="111"/>
                    </a:cubicBezTo>
                    <a:cubicBezTo>
                      <a:pt x="151" y="115"/>
                      <a:pt x="170" y="112"/>
                      <a:pt x="176" y="110"/>
                    </a:cubicBezTo>
                    <a:cubicBezTo>
                      <a:pt x="201" y="99"/>
                      <a:pt x="221" y="92"/>
                      <a:pt x="233" y="96"/>
                    </a:cubicBezTo>
                    <a:cubicBezTo>
                      <a:pt x="242" y="99"/>
                      <a:pt x="250" y="113"/>
                      <a:pt x="227" y="125"/>
                    </a:cubicBezTo>
                    <a:cubicBezTo>
                      <a:pt x="188" y="147"/>
                      <a:pt x="152" y="139"/>
                      <a:pt x="152" y="139"/>
                    </a:cubicBezTo>
                    <a:cubicBezTo>
                      <a:pt x="152" y="139"/>
                      <a:pt x="145" y="142"/>
                      <a:pt x="141" y="162"/>
                    </a:cubicBezTo>
                    <a:cubicBezTo>
                      <a:pt x="137" y="182"/>
                      <a:pt x="136" y="206"/>
                      <a:pt x="136" y="206"/>
                    </a:cubicBezTo>
                    <a:cubicBezTo>
                      <a:pt x="136" y="206"/>
                      <a:pt x="206" y="204"/>
                      <a:pt x="216" y="217"/>
                    </a:cubicBezTo>
                    <a:cubicBezTo>
                      <a:pt x="226" y="230"/>
                      <a:pt x="226" y="265"/>
                      <a:pt x="192" y="250"/>
                    </a:cubicBezTo>
                    <a:cubicBezTo>
                      <a:pt x="167" y="243"/>
                      <a:pt x="167" y="246"/>
                      <a:pt x="157" y="256"/>
                    </a:cubicBezTo>
                    <a:cubicBezTo>
                      <a:pt x="147" y="266"/>
                      <a:pt x="136" y="273"/>
                      <a:pt x="142" y="297"/>
                    </a:cubicBezTo>
                    <a:cubicBezTo>
                      <a:pt x="148" y="321"/>
                      <a:pt x="154" y="322"/>
                      <a:pt x="167" y="324"/>
                    </a:cubicBezTo>
                    <a:cubicBezTo>
                      <a:pt x="180" y="326"/>
                      <a:pt x="219" y="339"/>
                      <a:pt x="201" y="381"/>
                    </a:cubicBezTo>
                    <a:cubicBezTo>
                      <a:pt x="201" y="381"/>
                      <a:pt x="158" y="418"/>
                      <a:pt x="180" y="436"/>
                    </a:cubicBezTo>
                    <a:cubicBezTo>
                      <a:pt x="201" y="453"/>
                      <a:pt x="222" y="486"/>
                      <a:pt x="202" y="508"/>
                    </a:cubicBezTo>
                    <a:cubicBezTo>
                      <a:pt x="182" y="529"/>
                      <a:pt x="145" y="493"/>
                      <a:pt x="128" y="489"/>
                    </a:cubicBezTo>
                    <a:cubicBezTo>
                      <a:pt x="110" y="485"/>
                      <a:pt x="105" y="485"/>
                      <a:pt x="88" y="473"/>
                    </a:cubicBezTo>
                    <a:cubicBezTo>
                      <a:pt x="70" y="461"/>
                      <a:pt x="57" y="424"/>
                      <a:pt x="78" y="401"/>
                    </a:cubicBezTo>
                    <a:cubicBezTo>
                      <a:pt x="100" y="378"/>
                      <a:pt x="136" y="361"/>
                      <a:pt x="80" y="362"/>
                    </a:cubicBezTo>
                    <a:cubicBezTo>
                      <a:pt x="24" y="364"/>
                      <a:pt x="18" y="345"/>
                      <a:pt x="18" y="345"/>
                    </a:cubicBezTo>
                    <a:cubicBezTo>
                      <a:pt x="18" y="345"/>
                      <a:pt x="2" y="294"/>
                      <a:pt x="38" y="317"/>
                    </a:cubicBezTo>
                    <a:cubicBezTo>
                      <a:pt x="38" y="317"/>
                      <a:pt x="80" y="328"/>
                      <a:pt x="93" y="320"/>
                    </a:cubicBezTo>
                    <a:cubicBezTo>
                      <a:pt x="106" y="312"/>
                      <a:pt x="109" y="276"/>
                      <a:pt x="109" y="276"/>
                    </a:cubicBezTo>
                    <a:cubicBezTo>
                      <a:pt x="109" y="276"/>
                      <a:pt x="122" y="250"/>
                      <a:pt x="66" y="261"/>
                    </a:cubicBezTo>
                    <a:cubicBezTo>
                      <a:pt x="66" y="261"/>
                      <a:pt x="51" y="262"/>
                      <a:pt x="46" y="273"/>
                    </a:cubicBezTo>
                    <a:cubicBezTo>
                      <a:pt x="42" y="284"/>
                      <a:pt x="15" y="284"/>
                      <a:pt x="8" y="273"/>
                    </a:cubicBezTo>
                    <a:cubicBezTo>
                      <a:pt x="0" y="262"/>
                      <a:pt x="1" y="230"/>
                      <a:pt x="23" y="231"/>
                    </a:cubicBezTo>
                    <a:cubicBezTo>
                      <a:pt x="45" y="232"/>
                      <a:pt x="82" y="222"/>
                      <a:pt x="87" y="211"/>
                    </a:cubicBezTo>
                    <a:cubicBezTo>
                      <a:pt x="92" y="200"/>
                      <a:pt x="98" y="174"/>
                      <a:pt x="79" y="168"/>
                    </a:cubicBezTo>
                    <a:cubicBezTo>
                      <a:pt x="60" y="161"/>
                      <a:pt x="44" y="154"/>
                      <a:pt x="56" y="139"/>
                    </a:cubicBezTo>
                    <a:cubicBezTo>
                      <a:pt x="68" y="124"/>
                      <a:pt x="92" y="136"/>
                      <a:pt x="10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6" name="Freeform 67">
                <a:extLst>
                  <a:ext uri="{FF2B5EF4-FFF2-40B4-BE49-F238E27FC236}">
                    <a16:creationId xmlns:a16="http://schemas.microsoft.com/office/drawing/2014/main" id="{A5108FAE-A037-A2A7-605A-782130726CDB}"/>
                  </a:ext>
                </a:extLst>
              </p:cNvPr>
              <p:cNvSpPr/>
              <p:nvPr/>
            </p:nvSpPr>
            <p:spPr bwMode="auto">
              <a:xfrm>
                <a:off x="4387851" y="1905001"/>
                <a:ext cx="471488" cy="647700"/>
              </a:xfrm>
              <a:custGeom>
                <a:avLst/>
                <a:gdLst>
                  <a:gd name="T0" fmla="*/ 269 w 307"/>
                  <a:gd name="T1" fmla="*/ 4 h 420"/>
                  <a:gd name="T2" fmla="*/ 306 w 307"/>
                  <a:gd name="T3" fmla="*/ 24 h 420"/>
                  <a:gd name="T4" fmla="*/ 283 w 307"/>
                  <a:gd name="T5" fmla="*/ 70 h 420"/>
                  <a:gd name="T6" fmla="*/ 281 w 307"/>
                  <a:gd name="T7" fmla="*/ 111 h 420"/>
                  <a:gd name="T8" fmla="*/ 268 w 307"/>
                  <a:gd name="T9" fmla="*/ 152 h 420"/>
                  <a:gd name="T10" fmla="*/ 256 w 307"/>
                  <a:gd name="T11" fmla="*/ 208 h 420"/>
                  <a:gd name="T12" fmla="*/ 282 w 307"/>
                  <a:gd name="T13" fmla="*/ 202 h 420"/>
                  <a:gd name="T14" fmla="*/ 259 w 307"/>
                  <a:gd name="T15" fmla="*/ 234 h 420"/>
                  <a:gd name="T16" fmla="*/ 258 w 307"/>
                  <a:gd name="T17" fmla="*/ 263 h 420"/>
                  <a:gd name="T18" fmla="*/ 248 w 307"/>
                  <a:gd name="T19" fmla="*/ 283 h 420"/>
                  <a:gd name="T20" fmla="*/ 244 w 307"/>
                  <a:gd name="T21" fmla="*/ 394 h 420"/>
                  <a:gd name="T22" fmla="*/ 197 w 307"/>
                  <a:gd name="T23" fmla="*/ 382 h 420"/>
                  <a:gd name="T24" fmla="*/ 188 w 307"/>
                  <a:gd name="T25" fmla="*/ 322 h 420"/>
                  <a:gd name="T26" fmla="*/ 148 w 307"/>
                  <a:gd name="T27" fmla="*/ 356 h 420"/>
                  <a:gd name="T28" fmla="*/ 94 w 307"/>
                  <a:gd name="T29" fmla="*/ 306 h 420"/>
                  <a:gd name="T30" fmla="*/ 141 w 307"/>
                  <a:gd name="T31" fmla="*/ 251 h 420"/>
                  <a:gd name="T32" fmla="*/ 172 w 307"/>
                  <a:gd name="T33" fmla="*/ 239 h 420"/>
                  <a:gd name="T34" fmla="*/ 181 w 307"/>
                  <a:gd name="T35" fmla="*/ 262 h 420"/>
                  <a:gd name="T36" fmla="*/ 210 w 307"/>
                  <a:gd name="T37" fmla="*/ 234 h 420"/>
                  <a:gd name="T38" fmla="*/ 222 w 307"/>
                  <a:gd name="T39" fmla="*/ 162 h 420"/>
                  <a:gd name="T40" fmla="*/ 53 w 307"/>
                  <a:gd name="T41" fmla="*/ 202 h 420"/>
                  <a:gd name="T42" fmla="*/ 1 w 307"/>
                  <a:gd name="T43" fmla="*/ 169 h 420"/>
                  <a:gd name="T44" fmla="*/ 29 w 307"/>
                  <a:gd name="T45" fmla="*/ 159 h 420"/>
                  <a:gd name="T46" fmla="*/ 140 w 307"/>
                  <a:gd name="T47" fmla="*/ 148 h 420"/>
                  <a:gd name="T48" fmla="*/ 231 w 307"/>
                  <a:gd name="T49" fmla="*/ 118 h 420"/>
                  <a:gd name="T50" fmla="*/ 269 w 307"/>
                  <a:gd name="T51" fmla="*/ 4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7" h="420">
                    <a:moveTo>
                      <a:pt x="269" y="4"/>
                    </a:moveTo>
                    <a:cubicBezTo>
                      <a:pt x="269" y="4"/>
                      <a:pt x="307" y="0"/>
                      <a:pt x="306" y="24"/>
                    </a:cubicBezTo>
                    <a:cubicBezTo>
                      <a:pt x="305" y="48"/>
                      <a:pt x="287" y="61"/>
                      <a:pt x="283" y="70"/>
                    </a:cubicBezTo>
                    <a:cubicBezTo>
                      <a:pt x="279" y="79"/>
                      <a:pt x="279" y="104"/>
                      <a:pt x="281" y="111"/>
                    </a:cubicBezTo>
                    <a:cubicBezTo>
                      <a:pt x="283" y="118"/>
                      <a:pt x="299" y="123"/>
                      <a:pt x="268" y="152"/>
                    </a:cubicBezTo>
                    <a:cubicBezTo>
                      <a:pt x="268" y="152"/>
                      <a:pt x="250" y="181"/>
                      <a:pt x="256" y="208"/>
                    </a:cubicBezTo>
                    <a:cubicBezTo>
                      <a:pt x="282" y="202"/>
                      <a:pt x="282" y="202"/>
                      <a:pt x="282" y="202"/>
                    </a:cubicBezTo>
                    <a:cubicBezTo>
                      <a:pt x="282" y="202"/>
                      <a:pt x="267" y="216"/>
                      <a:pt x="259" y="234"/>
                    </a:cubicBezTo>
                    <a:cubicBezTo>
                      <a:pt x="251" y="252"/>
                      <a:pt x="268" y="251"/>
                      <a:pt x="258" y="263"/>
                    </a:cubicBezTo>
                    <a:cubicBezTo>
                      <a:pt x="249" y="275"/>
                      <a:pt x="248" y="283"/>
                      <a:pt x="248" y="283"/>
                    </a:cubicBezTo>
                    <a:cubicBezTo>
                      <a:pt x="244" y="394"/>
                      <a:pt x="244" y="394"/>
                      <a:pt x="244" y="394"/>
                    </a:cubicBezTo>
                    <a:cubicBezTo>
                      <a:pt x="244" y="394"/>
                      <a:pt x="209" y="420"/>
                      <a:pt x="197" y="382"/>
                    </a:cubicBezTo>
                    <a:cubicBezTo>
                      <a:pt x="185" y="343"/>
                      <a:pt x="208" y="319"/>
                      <a:pt x="188" y="322"/>
                    </a:cubicBezTo>
                    <a:cubicBezTo>
                      <a:pt x="168" y="324"/>
                      <a:pt x="161" y="346"/>
                      <a:pt x="148" y="356"/>
                    </a:cubicBezTo>
                    <a:cubicBezTo>
                      <a:pt x="134" y="367"/>
                      <a:pt x="60" y="366"/>
                      <a:pt x="94" y="306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61" y="238"/>
                      <a:pt x="172" y="239"/>
                    </a:cubicBezTo>
                    <a:cubicBezTo>
                      <a:pt x="182" y="240"/>
                      <a:pt x="181" y="262"/>
                      <a:pt x="181" y="262"/>
                    </a:cubicBezTo>
                    <a:cubicBezTo>
                      <a:pt x="181" y="262"/>
                      <a:pt x="197" y="266"/>
                      <a:pt x="210" y="234"/>
                    </a:cubicBezTo>
                    <a:cubicBezTo>
                      <a:pt x="224" y="202"/>
                      <a:pt x="222" y="166"/>
                      <a:pt x="222" y="162"/>
                    </a:cubicBezTo>
                    <a:cubicBezTo>
                      <a:pt x="222" y="158"/>
                      <a:pt x="106" y="195"/>
                      <a:pt x="53" y="202"/>
                    </a:cubicBezTo>
                    <a:cubicBezTo>
                      <a:pt x="0" y="208"/>
                      <a:pt x="1" y="179"/>
                      <a:pt x="1" y="169"/>
                    </a:cubicBezTo>
                    <a:cubicBezTo>
                      <a:pt x="1" y="159"/>
                      <a:pt x="17" y="151"/>
                      <a:pt x="29" y="159"/>
                    </a:cubicBezTo>
                    <a:cubicBezTo>
                      <a:pt x="41" y="167"/>
                      <a:pt x="72" y="166"/>
                      <a:pt x="140" y="148"/>
                    </a:cubicBezTo>
                    <a:cubicBezTo>
                      <a:pt x="208" y="130"/>
                      <a:pt x="227" y="128"/>
                      <a:pt x="231" y="118"/>
                    </a:cubicBezTo>
                    <a:cubicBezTo>
                      <a:pt x="235" y="108"/>
                      <a:pt x="265" y="31"/>
                      <a:pt x="26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id="{CA0D22B9-C73D-D29E-D367-2DC53F20E084}"/>
                  </a:ext>
                </a:extLst>
              </p:cNvPr>
              <p:cNvSpPr/>
              <p:nvPr/>
            </p:nvSpPr>
            <p:spPr bwMode="auto">
              <a:xfrm>
                <a:off x="4830763" y="1844676"/>
                <a:ext cx="585788" cy="801688"/>
              </a:xfrm>
              <a:custGeom>
                <a:avLst/>
                <a:gdLst>
                  <a:gd name="T0" fmla="*/ 154 w 382"/>
                  <a:gd name="T1" fmla="*/ 130 h 521"/>
                  <a:gd name="T2" fmla="*/ 156 w 382"/>
                  <a:gd name="T3" fmla="*/ 51 h 521"/>
                  <a:gd name="T4" fmla="*/ 190 w 382"/>
                  <a:gd name="T5" fmla="*/ 38 h 521"/>
                  <a:gd name="T6" fmla="*/ 198 w 382"/>
                  <a:gd name="T7" fmla="*/ 136 h 521"/>
                  <a:gd name="T8" fmla="*/ 268 w 382"/>
                  <a:gd name="T9" fmla="*/ 146 h 521"/>
                  <a:gd name="T10" fmla="*/ 258 w 382"/>
                  <a:gd name="T11" fmla="*/ 192 h 521"/>
                  <a:gd name="T12" fmla="*/ 229 w 382"/>
                  <a:gd name="T13" fmla="*/ 198 h 521"/>
                  <a:gd name="T14" fmla="*/ 194 w 382"/>
                  <a:gd name="T15" fmla="*/ 271 h 521"/>
                  <a:gd name="T16" fmla="*/ 238 w 382"/>
                  <a:gd name="T17" fmla="*/ 302 h 521"/>
                  <a:gd name="T18" fmla="*/ 350 w 382"/>
                  <a:gd name="T19" fmla="*/ 320 h 521"/>
                  <a:gd name="T20" fmla="*/ 349 w 382"/>
                  <a:gd name="T21" fmla="*/ 371 h 521"/>
                  <a:gd name="T22" fmla="*/ 193 w 382"/>
                  <a:gd name="T23" fmla="*/ 331 h 521"/>
                  <a:gd name="T24" fmla="*/ 194 w 382"/>
                  <a:gd name="T25" fmla="*/ 488 h 521"/>
                  <a:gd name="T26" fmla="*/ 149 w 382"/>
                  <a:gd name="T27" fmla="*/ 482 h 521"/>
                  <a:gd name="T28" fmla="*/ 141 w 382"/>
                  <a:gd name="T29" fmla="*/ 430 h 521"/>
                  <a:gd name="T30" fmla="*/ 149 w 382"/>
                  <a:gd name="T31" fmla="*/ 356 h 521"/>
                  <a:gd name="T32" fmla="*/ 129 w 382"/>
                  <a:gd name="T33" fmla="*/ 316 h 521"/>
                  <a:gd name="T34" fmla="*/ 86 w 382"/>
                  <a:gd name="T35" fmla="*/ 331 h 521"/>
                  <a:gd name="T36" fmla="*/ 18 w 382"/>
                  <a:gd name="T37" fmla="*/ 354 h 521"/>
                  <a:gd name="T38" fmla="*/ 29 w 382"/>
                  <a:gd name="T39" fmla="*/ 299 h 521"/>
                  <a:gd name="T40" fmla="*/ 116 w 382"/>
                  <a:gd name="T41" fmla="*/ 231 h 521"/>
                  <a:gd name="T42" fmla="*/ 101 w 382"/>
                  <a:gd name="T43" fmla="*/ 219 h 521"/>
                  <a:gd name="T44" fmla="*/ 24 w 382"/>
                  <a:gd name="T45" fmla="*/ 210 h 521"/>
                  <a:gd name="T46" fmla="*/ 4 w 382"/>
                  <a:gd name="T47" fmla="*/ 184 h 521"/>
                  <a:gd name="T48" fmla="*/ 34 w 382"/>
                  <a:gd name="T49" fmla="*/ 166 h 521"/>
                  <a:gd name="T50" fmla="*/ 154 w 382"/>
                  <a:gd name="T51" fmla="*/ 13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2" h="521">
                    <a:moveTo>
                      <a:pt x="154" y="130"/>
                    </a:moveTo>
                    <a:cubicBezTo>
                      <a:pt x="154" y="130"/>
                      <a:pt x="165" y="62"/>
                      <a:pt x="156" y="51"/>
                    </a:cubicBezTo>
                    <a:cubicBezTo>
                      <a:pt x="146" y="40"/>
                      <a:pt x="162" y="0"/>
                      <a:pt x="190" y="38"/>
                    </a:cubicBezTo>
                    <a:cubicBezTo>
                      <a:pt x="190" y="38"/>
                      <a:pt x="204" y="72"/>
                      <a:pt x="198" y="136"/>
                    </a:cubicBezTo>
                    <a:cubicBezTo>
                      <a:pt x="198" y="136"/>
                      <a:pt x="257" y="130"/>
                      <a:pt x="268" y="146"/>
                    </a:cubicBezTo>
                    <a:cubicBezTo>
                      <a:pt x="283" y="168"/>
                      <a:pt x="288" y="187"/>
                      <a:pt x="258" y="192"/>
                    </a:cubicBezTo>
                    <a:cubicBezTo>
                      <a:pt x="229" y="198"/>
                      <a:pt x="229" y="198"/>
                      <a:pt x="229" y="198"/>
                    </a:cubicBezTo>
                    <a:cubicBezTo>
                      <a:pt x="229" y="198"/>
                      <a:pt x="190" y="211"/>
                      <a:pt x="194" y="271"/>
                    </a:cubicBezTo>
                    <a:cubicBezTo>
                      <a:pt x="194" y="271"/>
                      <a:pt x="184" y="295"/>
                      <a:pt x="238" y="302"/>
                    </a:cubicBezTo>
                    <a:cubicBezTo>
                      <a:pt x="293" y="308"/>
                      <a:pt x="318" y="306"/>
                      <a:pt x="350" y="320"/>
                    </a:cubicBezTo>
                    <a:cubicBezTo>
                      <a:pt x="382" y="335"/>
                      <a:pt x="378" y="358"/>
                      <a:pt x="349" y="371"/>
                    </a:cubicBezTo>
                    <a:cubicBezTo>
                      <a:pt x="320" y="384"/>
                      <a:pt x="225" y="363"/>
                      <a:pt x="193" y="331"/>
                    </a:cubicBezTo>
                    <a:cubicBezTo>
                      <a:pt x="194" y="488"/>
                      <a:pt x="194" y="488"/>
                      <a:pt x="194" y="488"/>
                    </a:cubicBezTo>
                    <a:cubicBezTo>
                      <a:pt x="194" y="488"/>
                      <a:pt x="174" y="521"/>
                      <a:pt x="149" y="482"/>
                    </a:cubicBezTo>
                    <a:cubicBezTo>
                      <a:pt x="137" y="462"/>
                      <a:pt x="140" y="436"/>
                      <a:pt x="141" y="430"/>
                    </a:cubicBezTo>
                    <a:cubicBezTo>
                      <a:pt x="142" y="423"/>
                      <a:pt x="149" y="371"/>
                      <a:pt x="149" y="356"/>
                    </a:cubicBezTo>
                    <a:cubicBezTo>
                      <a:pt x="149" y="342"/>
                      <a:pt x="140" y="323"/>
                      <a:pt x="129" y="316"/>
                    </a:cubicBezTo>
                    <a:cubicBezTo>
                      <a:pt x="118" y="310"/>
                      <a:pt x="108" y="308"/>
                      <a:pt x="86" y="331"/>
                    </a:cubicBezTo>
                    <a:cubicBezTo>
                      <a:pt x="65" y="354"/>
                      <a:pt x="37" y="378"/>
                      <a:pt x="18" y="354"/>
                    </a:cubicBezTo>
                    <a:cubicBezTo>
                      <a:pt x="0" y="330"/>
                      <a:pt x="20" y="310"/>
                      <a:pt x="29" y="299"/>
                    </a:cubicBezTo>
                    <a:cubicBezTo>
                      <a:pt x="38" y="288"/>
                      <a:pt x="113" y="235"/>
                      <a:pt x="116" y="231"/>
                    </a:cubicBezTo>
                    <a:cubicBezTo>
                      <a:pt x="118" y="227"/>
                      <a:pt x="134" y="208"/>
                      <a:pt x="101" y="219"/>
                    </a:cubicBezTo>
                    <a:cubicBezTo>
                      <a:pt x="68" y="230"/>
                      <a:pt x="36" y="231"/>
                      <a:pt x="24" y="210"/>
                    </a:cubicBezTo>
                    <a:cubicBezTo>
                      <a:pt x="12" y="188"/>
                      <a:pt x="4" y="184"/>
                      <a:pt x="4" y="184"/>
                    </a:cubicBezTo>
                    <a:cubicBezTo>
                      <a:pt x="4" y="184"/>
                      <a:pt x="6" y="167"/>
                      <a:pt x="34" y="166"/>
                    </a:cubicBezTo>
                    <a:cubicBezTo>
                      <a:pt x="62" y="164"/>
                      <a:pt x="117" y="168"/>
                      <a:pt x="154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id="{0BC1C11E-6098-2A52-6807-2F5F01A314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688" y="1804988"/>
                <a:ext cx="766763" cy="881063"/>
              </a:xfrm>
              <a:custGeom>
                <a:avLst/>
                <a:gdLst>
                  <a:gd name="T0" fmla="*/ 296 w 499"/>
                  <a:gd name="T1" fmla="*/ 139 h 571"/>
                  <a:gd name="T2" fmla="*/ 327 w 499"/>
                  <a:gd name="T3" fmla="*/ 99 h 571"/>
                  <a:gd name="T4" fmla="*/ 292 w 499"/>
                  <a:gd name="T5" fmla="*/ 41 h 571"/>
                  <a:gd name="T6" fmla="*/ 265 w 499"/>
                  <a:gd name="T7" fmla="*/ 100 h 571"/>
                  <a:gd name="T8" fmla="*/ 160 w 499"/>
                  <a:gd name="T9" fmla="*/ 185 h 571"/>
                  <a:gd name="T10" fmla="*/ 157 w 499"/>
                  <a:gd name="T11" fmla="*/ 142 h 571"/>
                  <a:gd name="T12" fmla="*/ 10 w 499"/>
                  <a:gd name="T13" fmla="*/ 272 h 571"/>
                  <a:gd name="T14" fmla="*/ 169 w 499"/>
                  <a:gd name="T15" fmla="*/ 224 h 571"/>
                  <a:gd name="T16" fmla="*/ 245 w 499"/>
                  <a:gd name="T17" fmla="*/ 270 h 571"/>
                  <a:gd name="T18" fmla="*/ 160 w 499"/>
                  <a:gd name="T19" fmla="*/ 355 h 571"/>
                  <a:gd name="T20" fmla="*/ 161 w 499"/>
                  <a:gd name="T21" fmla="*/ 319 h 571"/>
                  <a:gd name="T22" fmla="*/ 186 w 499"/>
                  <a:gd name="T23" fmla="*/ 452 h 571"/>
                  <a:gd name="T24" fmla="*/ 221 w 499"/>
                  <a:gd name="T25" fmla="*/ 471 h 571"/>
                  <a:gd name="T26" fmla="*/ 343 w 499"/>
                  <a:gd name="T27" fmla="*/ 552 h 571"/>
                  <a:gd name="T28" fmla="*/ 296 w 499"/>
                  <a:gd name="T29" fmla="*/ 473 h 571"/>
                  <a:gd name="T30" fmla="*/ 342 w 499"/>
                  <a:gd name="T31" fmla="*/ 458 h 571"/>
                  <a:gd name="T32" fmla="*/ 273 w 499"/>
                  <a:gd name="T33" fmla="*/ 298 h 571"/>
                  <a:gd name="T34" fmla="*/ 308 w 499"/>
                  <a:gd name="T35" fmla="*/ 248 h 571"/>
                  <a:gd name="T36" fmla="*/ 273 w 499"/>
                  <a:gd name="T37" fmla="*/ 212 h 571"/>
                  <a:gd name="T38" fmla="*/ 371 w 499"/>
                  <a:gd name="T39" fmla="*/ 184 h 571"/>
                  <a:gd name="T40" fmla="*/ 396 w 499"/>
                  <a:gd name="T41" fmla="*/ 246 h 571"/>
                  <a:gd name="T42" fmla="*/ 440 w 499"/>
                  <a:gd name="T43" fmla="*/ 165 h 571"/>
                  <a:gd name="T44" fmla="*/ 195 w 499"/>
                  <a:gd name="T45" fmla="*/ 212 h 571"/>
                  <a:gd name="T46" fmla="*/ 245 w 499"/>
                  <a:gd name="T47" fmla="*/ 236 h 571"/>
                  <a:gd name="T48" fmla="*/ 247 w 499"/>
                  <a:gd name="T49" fmla="*/ 370 h 571"/>
                  <a:gd name="T50" fmla="*/ 241 w 499"/>
                  <a:gd name="T51" fmla="*/ 394 h 571"/>
                  <a:gd name="T52" fmla="*/ 209 w 499"/>
                  <a:gd name="T53" fmla="*/ 446 h 571"/>
                  <a:gd name="T54" fmla="*/ 247 w 499"/>
                  <a:gd name="T55" fmla="*/ 338 h 571"/>
                  <a:gd name="T56" fmla="*/ 343 w 499"/>
                  <a:gd name="T57" fmla="*/ 340 h 571"/>
                  <a:gd name="T58" fmla="*/ 277 w 499"/>
                  <a:gd name="T59" fmla="*/ 428 h 571"/>
                  <a:gd name="T60" fmla="*/ 305 w 499"/>
                  <a:gd name="T61" fmla="*/ 378 h 571"/>
                  <a:gd name="T62" fmla="*/ 273 w 499"/>
                  <a:gd name="T63" fmla="*/ 32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9" h="571">
                    <a:moveTo>
                      <a:pt x="440" y="165"/>
                    </a:moveTo>
                    <a:cubicBezTo>
                      <a:pt x="381" y="138"/>
                      <a:pt x="296" y="139"/>
                      <a:pt x="296" y="139"/>
                    </a:cubicBezTo>
                    <a:cubicBezTo>
                      <a:pt x="296" y="139"/>
                      <a:pt x="298" y="110"/>
                      <a:pt x="303" y="105"/>
                    </a:cubicBezTo>
                    <a:cubicBezTo>
                      <a:pt x="308" y="100"/>
                      <a:pt x="312" y="102"/>
                      <a:pt x="327" y="99"/>
                    </a:cubicBezTo>
                    <a:cubicBezTo>
                      <a:pt x="342" y="96"/>
                      <a:pt x="346" y="83"/>
                      <a:pt x="346" y="83"/>
                    </a:cubicBezTo>
                    <a:cubicBezTo>
                      <a:pt x="352" y="68"/>
                      <a:pt x="292" y="41"/>
                      <a:pt x="292" y="41"/>
                    </a:cubicBezTo>
                    <a:cubicBezTo>
                      <a:pt x="222" y="42"/>
                      <a:pt x="184" y="0"/>
                      <a:pt x="184" y="0"/>
                    </a:cubicBezTo>
                    <a:cubicBezTo>
                      <a:pt x="168" y="82"/>
                      <a:pt x="255" y="94"/>
                      <a:pt x="265" y="100"/>
                    </a:cubicBezTo>
                    <a:cubicBezTo>
                      <a:pt x="275" y="106"/>
                      <a:pt x="262" y="138"/>
                      <a:pt x="255" y="146"/>
                    </a:cubicBezTo>
                    <a:cubicBezTo>
                      <a:pt x="248" y="154"/>
                      <a:pt x="211" y="155"/>
                      <a:pt x="160" y="185"/>
                    </a:cubicBezTo>
                    <a:cubicBezTo>
                      <a:pt x="109" y="215"/>
                      <a:pt x="152" y="168"/>
                      <a:pt x="152" y="168"/>
                    </a:cubicBezTo>
                    <a:cubicBezTo>
                      <a:pt x="196" y="142"/>
                      <a:pt x="157" y="142"/>
                      <a:pt x="157" y="142"/>
                    </a:cubicBezTo>
                    <a:cubicBezTo>
                      <a:pt x="97" y="155"/>
                      <a:pt x="40" y="210"/>
                      <a:pt x="20" y="238"/>
                    </a:cubicBezTo>
                    <a:cubicBezTo>
                      <a:pt x="0" y="266"/>
                      <a:pt x="10" y="272"/>
                      <a:pt x="10" y="272"/>
                    </a:cubicBezTo>
                    <a:cubicBezTo>
                      <a:pt x="23" y="289"/>
                      <a:pt x="45" y="301"/>
                      <a:pt x="45" y="301"/>
                    </a:cubicBezTo>
                    <a:cubicBezTo>
                      <a:pt x="46" y="291"/>
                      <a:pt x="169" y="224"/>
                      <a:pt x="169" y="224"/>
                    </a:cubicBezTo>
                    <a:cubicBezTo>
                      <a:pt x="169" y="257"/>
                      <a:pt x="198" y="295"/>
                      <a:pt x="206" y="296"/>
                    </a:cubicBezTo>
                    <a:cubicBezTo>
                      <a:pt x="214" y="297"/>
                      <a:pt x="245" y="270"/>
                      <a:pt x="245" y="270"/>
                    </a:cubicBezTo>
                    <a:cubicBezTo>
                      <a:pt x="245" y="307"/>
                      <a:pt x="245" y="307"/>
                      <a:pt x="245" y="307"/>
                    </a:cubicBezTo>
                    <a:cubicBezTo>
                      <a:pt x="232" y="334"/>
                      <a:pt x="160" y="355"/>
                      <a:pt x="160" y="355"/>
                    </a:cubicBezTo>
                    <a:cubicBezTo>
                      <a:pt x="156" y="351"/>
                      <a:pt x="165" y="335"/>
                      <a:pt x="165" y="335"/>
                    </a:cubicBezTo>
                    <a:cubicBezTo>
                      <a:pt x="176" y="318"/>
                      <a:pt x="161" y="319"/>
                      <a:pt x="161" y="319"/>
                    </a:cubicBezTo>
                    <a:cubicBezTo>
                      <a:pt x="132" y="349"/>
                      <a:pt x="138" y="374"/>
                      <a:pt x="138" y="374"/>
                    </a:cubicBezTo>
                    <a:cubicBezTo>
                      <a:pt x="138" y="374"/>
                      <a:pt x="183" y="440"/>
                      <a:pt x="186" y="452"/>
                    </a:cubicBezTo>
                    <a:cubicBezTo>
                      <a:pt x="189" y="464"/>
                      <a:pt x="195" y="483"/>
                      <a:pt x="209" y="483"/>
                    </a:cubicBezTo>
                    <a:cubicBezTo>
                      <a:pt x="223" y="483"/>
                      <a:pt x="221" y="471"/>
                      <a:pt x="221" y="471"/>
                    </a:cubicBezTo>
                    <a:cubicBezTo>
                      <a:pt x="247" y="471"/>
                      <a:pt x="247" y="471"/>
                      <a:pt x="247" y="471"/>
                    </a:cubicBezTo>
                    <a:cubicBezTo>
                      <a:pt x="253" y="484"/>
                      <a:pt x="291" y="533"/>
                      <a:pt x="343" y="552"/>
                    </a:cubicBezTo>
                    <a:cubicBezTo>
                      <a:pt x="395" y="571"/>
                      <a:pt x="399" y="506"/>
                      <a:pt x="372" y="505"/>
                    </a:cubicBezTo>
                    <a:cubicBezTo>
                      <a:pt x="345" y="504"/>
                      <a:pt x="310" y="487"/>
                      <a:pt x="296" y="473"/>
                    </a:cubicBezTo>
                    <a:cubicBezTo>
                      <a:pt x="282" y="459"/>
                      <a:pt x="305" y="453"/>
                      <a:pt x="308" y="456"/>
                    </a:cubicBezTo>
                    <a:cubicBezTo>
                      <a:pt x="311" y="459"/>
                      <a:pt x="317" y="465"/>
                      <a:pt x="342" y="458"/>
                    </a:cubicBezTo>
                    <a:cubicBezTo>
                      <a:pt x="367" y="451"/>
                      <a:pt x="407" y="341"/>
                      <a:pt x="407" y="341"/>
                    </a:cubicBezTo>
                    <a:cubicBezTo>
                      <a:pt x="376" y="276"/>
                      <a:pt x="273" y="298"/>
                      <a:pt x="273" y="298"/>
                    </a:cubicBezTo>
                    <a:cubicBezTo>
                      <a:pt x="273" y="298"/>
                      <a:pt x="271" y="245"/>
                      <a:pt x="271" y="240"/>
                    </a:cubicBezTo>
                    <a:cubicBezTo>
                      <a:pt x="271" y="235"/>
                      <a:pt x="288" y="221"/>
                      <a:pt x="308" y="248"/>
                    </a:cubicBezTo>
                    <a:cubicBezTo>
                      <a:pt x="328" y="275"/>
                      <a:pt x="353" y="288"/>
                      <a:pt x="345" y="254"/>
                    </a:cubicBezTo>
                    <a:cubicBezTo>
                      <a:pt x="337" y="220"/>
                      <a:pt x="273" y="212"/>
                      <a:pt x="273" y="212"/>
                    </a:cubicBezTo>
                    <a:cubicBezTo>
                      <a:pt x="273" y="212"/>
                      <a:pt x="268" y="184"/>
                      <a:pt x="280" y="182"/>
                    </a:cubicBezTo>
                    <a:cubicBezTo>
                      <a:pt x="292" y="180"/>
                      <a:pt x="313" y="167"/>
                      <a:pt x="371" y="184"/>
                    </a:cubicBezTo>
                    <a:cubicBezTo>
                      <a:pt x="429" y="201"/>
                      <a:pt x="400" y="222"/>
                      <a:pt x="396" y="228"/>
                    </a:cubicBezTo>
                    <a:cubicBezTo>
                      <a:pt x="392" y="234"/>
                      <a:pt x="396" y="246"/>
                      <a:pt x="396" y="246"/>
                    </a:cubicBezTo>
                    <a:cubicBezTo>
                      <a:pt x="430" y="254"/>
                      <a:pt x="469" y="238"/>
                      <a:pt x="475" y="229"/>
                    </a:cubicBezTo>
                    <a:cubicBezTo>
                      <a:pt x="481" y="220"/>
                      <a:pt x="499" y="192"/>
                      <a:pt x="440" y="165"/>
                    </a:cubicBezTo>
                    <a:close/>
                    <a:moveTo>
                      <a:pt x="217" y="266"/>
                    </a:moveTo>
                    <a:cubicBezTo>
                      <a:pt x="217" y="266"/>
                      <a:pt x="195" y="270"/>
                      <a:pt x="195" y="212"/>
                    </a:cubicBezTo>
                    <a:cubicBezTo>
                      <a:pt x="195" y="212"/>
                      <a:pt x="233" y="196"/>
                      <a:pt x="245" y="196"/>
                    </a:cubicBezTo>
                    <a:cubicBezTo>
                      <a:pt x="245" y="236"/>
                      <a:pt x="245" y="236"/>
                      <a:pt x="245" y="236"/>
                    </a:cubicBezTo>
                    <a:lnTo>
                      <a:pt x="217" y="266"/>
                    </a:lnTo>
                    <a:close/>
                    <a:moveTo>
                      <a:pt x="247" y="370"/>
                    </a:moveTo>
                    <a:cubicBezTo>
                      <a:pt x="247" y="370"/>
                      <a:pt x="215" y="384"/>
                      <a:pt x="215" y="390"/>
                    </a:cubicBezTo>
                    <a:cubicBezTo>
                      <a:pt x="215" y="396"/>
                      <a:pt x="241" y="394"/>
                      <a:pt x="241" y="394"/>
                    </a:cubicBezTo>
                    <a:cubicBezTo>
                      <a:pt x="241" y="440"/>
                      <a:pt x="241" y="440"/>
                      <a:pt x="241" y="440"/>
                    </a:cubicBezTo>
                    <a:cubicBezTo>
                      <a:pt x="209" y="446"/>
                      <a:pt x="209" y="446"/>
                      <a:pt x="209" y="446"/>
                    </a:cubicBezTo>
                    <a:cubicBezTo>
                      <a:pt x="159" y="378"/>
                      <a:pt x="159" y="378"/>
                      <a:pt x="159" y="378"/>
                    </a:cubicBezTo>
                    <a:cubicBezTo>
                      <a:pt x="159" y="378"/>
                      <a:pt x="221" y="368"/>
                      <a:pt x="247" y="338"/>
                    </a:cubicBezTo>
                    <a:lnTo>
                      <a:pt x="247" y="370"/>
                    </a:lnTo>
                    <a:close/>
                    <a:moveTo>
                      <a:pt x="343" y="340"/>
                    </a:moveTo>
                    <a:cubicBezTo>
                      <a:pt x="355" y="370"/>
                      <a:pt x="315" y="418"/>
                      <a:pt x="315" y="418"/>
                    </a:cubicBezTo>
                    <a:cubicBezTo>
                      <a:pt x="277" y="428"/>
                      <a:pt x="277" y="428"/>
                      <a:pt x="277" y="428"/>
                    </a:cubicBezTo>
                    <a:cubicBezTo>
                      <a:pt x="279" y="396"/>
                      <a:pt x="279" y="396"/>
                      <a:pt x="279" y="396"/>
                    </a:cubicBezTo>
                    <a:cubicBezTo>
                      <a:pt x="279" y="396"/>
                      <a:pt x="305" y="396"/>
                      <a:pt x="305" y="378"/>
                    </a:cubicBezTo>
                    <a:cubicBezTo>
                      <a:pt x="305" y="360"/>
                      <a:pt x="277" y="366"/>
                      <a:pt x="277" y="366"/>
                    </a:cubicBezTo>
                    <a:cubicBezTo>
                      <a:pt x="273" y="324"/>
                      <a:pt x="273" y="324"/>
                      <a:pt x="273" y="324"/>
                    </a:cubicBezTo>
                    <a:cubicBezTo>
                      <a:pt x="273" y="324"/>
                      <a:pt x="331" y="310"/>
                      <a:pt x="343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79" name="Freeform 70">
                <a:extLst>
                  <a:ext uri="{FF2B5EF4-FFF2-40B4-BE49-F238E27FC236}">
                    <a16:creationId xmlns:a16="http://schemas.microsoft.com/office/drawing/2014/main" id="{2E36C85C-2DAA-1E6A-3E48-10BE6E61DECF}"/>
                  </a:ext>
                </a:extLst>
              </p:cNvPr>
              <p:cNvSpPr/>
              <p:nvPr/>
            </p:nvSpPr>
            <p:spPr bwMode="auto">
              <a:xfrm>
                <a:off x="6367463" y="1965326"/>
                <a:ext cx="642938" cy="658813"/>
              </a:xfrm>
              <a:custGeom>
                <a:avLst/>
                <a:gdLst>
                  <a:gd name="T0" fmla="*/ 29 w 419"/>
                  <a:gd name="T1" fmla="*/ 28 h 427"/>
                  <a:gd name="T2" fmla="*/ 65 w 419"/>
                  <a:gd name="T3" fmla="*/ 34 h 427"/>
                  <a:gd name="T4" fmla="*/ 223 w 419"/>
                  <a:gd name="T5" fmla="*/ 2 h 427"/>
                  <a:gd name="T6" fmla="*/ 309 w 419"/>
                  <a:gd name="T7" fmla="*/ 4 h 427"/>
                  <a:gd name="T8" fmla="*/ 349 w 419"/>
                  <a:gd name="T9" fmla="*/ 42 h 427"/>
                  <a:gd name="T10" fmla="*/ 273 w 419"/>
                  <a:gd name="T11" fmla="*/ 108 h 427"/>
                  <a:gd name="T12" fmla="*/ 287 w 419"/>
                  <a:gd name="T13" fmla="*/ 152 h 427"/>
                  <a:gd name="T14" fmla="*/ 369 w 419"/>
                  <a:gd name="T15" fmla="*/ 148 h 427"/>
                  <a:gd name="T16" fmla="*/ 391 w 419"/>
                  <a:gd name="T17" fmla="*/ 208 h 427"/>
                  <a:gd name="T18" fmla="*/ 350 w 419"/>
                  <a:gd name="T19" fmla="*/ 197 h 427"/>
                  <a:gd name="T20" fmla="*/ 302 w 419"/>
                  <a:gd name="T21" fmla="*/ 205 h 427"/>
                  <a:gd name="T22" fmla="*/ 273 w 419"/>
                  <a:gd name="T23" fmla="*/ 349 h 427"/>
                  <a:gd name="T24" fmla="*/ 190 w 419"/>
                  <a:gd name="T25" fmla="*/ 355 h 427"/>
                  <a:gd name="T26" fmla="*/ 164 w 419"/>
                  <a:gd name="T27" fmla="*/ 253 h 427"/>
                  <a:gd name="T28" fmla="*/ 217 w 419"/>
                  <a:gd name="T29" fmla="*/ 312 h 427"/>
                  <a:gd name="T30" fmla="*/ 262 w 419"/>
                  <a:gd name="T31" fmla="*/ 203 h 427"/>
                  <a:gd name="T32" fmla="*/ 124 w 419"/>
                  <a:gd name="T33" fmla="*/ 240 h 427"/>
                  <a:gd name="T34" fmla="*/ 81 w 419"/>
                  <a:gd name="T35" fmla="*/ 189 h 427"/>
                  <a:gd name="T36" fmla="*/ 105 w 419"/>
                  <a:gd name="T37" fmla="*/ 176 h 427"/>
                  <a:gd name="T38" fmla="*/ 216 w 419"/>
                  <a:gd name="T39" fmla="*/ 164 h 427"/>
                  <a:gd name="T40" fmla="*/ 225 w 419"/>
                  <a:gd name="T41" fmla="*/ 132 h 427"/>
                  <a:gd name="T42" fmla="*/ 232 w 419"/>
                  <a:gd name="T43" fmla="*/ 95 h 427"/>
                  <a:gd name="T44" fmla="*/ 270 w 419"/>
                  <a:gd name="T45" fmla="*/ 48 h 427"/>
                  <a:gd name="T46" fmla="*/ 205 w 419"/>
                  <a:gd name="T47" fmla="*/ 48 h 427"/>
                  <a:gd name="T48" fmla="*/ 88 w 419"/>
                  <a:gd name="T49" fmla="*/ 88 h 427"/>
                  <a:gd name="T50" fmla="*/ 50 w 419"/>
                  <a:gd name="T51" fmla="*/ 88 h 427"/>
                  <a:gd name="T52" fmla="*/ 29 w 419"/>
                  <a:gd name="T53" fmla="*/ 2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9" h="427">
                    <a:moveTo>
                      <a:pt x="29" y="28"/>
                    </a:moveTo>
                    <a:cubicBezTo>
                      <a:pt x="29" y="28"/>
                      <a:pt x="35" y="42"/>
                      <a:pt x="65" y="34"/>
                    </a:cubicBezTo>
                    <a:cubicBezTo>
                      <a:pt x="95" y="26"/>
                      <a:pt x="197" y="4"/>
                      <a:pt x="223" y="2"/>
                    </a:cubicBezTo>
                    <a:cubicBezTo>
                      <a:pt x="249" y="0"/>
                      <a:pt x="295" y="6"/>
                      <a:pt x="309" y="4"/>
                    </a:cubicBezTo>
                    <a:cubicBezTo>
                      <a:pt x="323" y="2"/>
                      <a:pt x="349" y="26"/>
                      <a:pt x="349" y="42"/>
                    </a:cubicBezTo>
                    <a:cubicBezTo>
                      <a:pt x="349" y="58"/>
                      <a:pt x="273" y="108"/>
                      <a:pt x="273" y="108"/>
                    </a:cubicBezTo>
                    <a:cubicBezTo>
                      <a:pt x="273" y="108"/>
                      <a:pt x="259" y="122"/>
                      <a:pt x="287" y="152"/>
                    </a:cubicBezTo>
                    <a:cubicBezTo>
                      <a:pt x="369" y="148"/>
                      <a:pt x="369" y="148"/>
                      <a:pt x="369" y="148"/>
                    </a:cubicBezTo>
                    <a:cubicBezTo>
                      <a:pt x="369" y="148"/>
                      <a:pt x="419" y="176"/>
                      <a:pt x="391" y="208"/>
                    </a:cubicBezTo>
                    <a:cubicBezTo>
                      <a:pt x="391" y="208"/>
                      <a:pt x="364" y="197"/>
                      <a:pt x="350" y="197"/>
                    </a:cubicBezTo>
                    <a:cubicBezTo>
                      <a:pt x="337" y="197"/>
                      <a:pt x="302" y="205"/>
                      <a:pt x="302" y="205"/>
                    </a:cubicBezTo>
                    <a:cubicBezTo>
                      <a:pt x="302" y="205"/>
                      <a:pt x="294" y="304"/>
                      <a:pt x="273" y="349"/>
                    </a:cubicBezTo>
                    <a:cubicBezTo>
                      <a:pt x="252" y="395"/>
                      <a:pt x="278" y="427"/>
                      <a:pt x="190" y="355"/>
                    </a:cubicBezTo>
                    <a:cubicBezTo>
                      <a:pt x="190" y="355"/>
                      <a:pt x="161" y="309"/>
                      <a:pt x="164" y="253"/>
                    </a:cubicBezTo>
                    <a:cubicBezTo>
                      <a:pt x="164" y="253"/>
                      <a:pt x="174" y="315"/>
                      <a:pt x="217" y="312"/>
                    </a:cubicBezTo>
                    <a:cubicBezTo>
                      <a:pt x="260" y="309"/>
                      <a:pt x="262" y="203"/>
                      <a:pt x="262" y="203"/>
                    </a:cubicBezTo>
                    <a:cubicBezTo>
                      <a:pt x="262" y="203"/>
                      <a:pt x="137" y="227"/>
                      <a:pt x="124" y="240"/>
                    </a:cubicBezTo>
                    <a:cubicBezTo>
                      <a:pt x="124" y="240"/>
                      <a:pt x="92" y="245"/>
                      <a:pt x="81" y="189"/>
                    </a:cubicBezTo>
                    <a:cubicBezTo>
                      <a:pt x="81" y="189"/>
                      <a:pt x="100" y="147"/>
                      <a:pt x="105" y="176"/>
                    </a:cubicBezTo>
                    <a:cubicBezTo>
                      <a:pt x="105" y="176"/>
                      <a:pt x="106" y="196"/>
                      <a:pt x="216" y="164"/>
                    </a:cubicBezTo>
                    <a:cubicBezTo>
                      <a:pt x="216" y="164"/>
                      <a:pt x="269" y="167"/>
                      <a:pt x="225" y="132"/>
                    </a:cubicBezTo>
                    <a:cubicBezTo>
                      <a:pt x="200" y="111"/>
                      <a:pt x="230" y="100"/>
                      <a:pt x="232" y="95"/>
                    </a:cubicBezTo>
                    <a:cubicBezTo>
                      <a:pt x="233" y="89"/>
                      <a:pt x="272" y="55"/>
                      <a:pt x="270" y="48"/>
                    </a:cubicBezTo>
                    <a:cubicBezTo>
                      <a:pt x="269" y="41"/>
                      <a:pt x="225" y="41"/>
                      <a:pt x="205" y="48"/>
                    </a:cubicBezTo>
                    <a:cubicBezTo>
                      <a:pt x="185" y="55"/>
                      <a:pt x="93" y="79"/>
                      <a:pt x="88" y="88"/>
                    </a:cubicBezTo>
                    <a:cubicBezTo>
                      <a:pt x="82" y="97"/>
                      <a:pt x="66" y="96"/>
                      <a:pt x="50" y="88"/>
                    </a:cubicBezTo>
                    <a:cubicBezTo>
                      <a:pt x="34" y="80"/>
                      <a:pt x="0" y="60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Freeform 71">
                <a:extLst>
                  <a:ext uri="{FF2B5EF4-FFF2-40B4-BE49-F238E27FC236}">
                    <a16:creationId xmlns:a16="http://schemas.microsoft.com/office/drawing/2014/main" id="{E8CAD9CA-CE12-FCF1-6F16-D1518161322C}"/>
                  </a:ext>
                </a:extLst>
              </p:cNvPr>
              <p:cNvSpPr/>
              <p:nvPr/>
            </p:nvSpPr>
            <p:spPr bwMode="auto">
              <a:xfrm>
                <a:off x="7200901" y="1852613"/>
                <a:ext cx="342900" cy="198438"/>
              </a:xfrm>
              <a:custGeom>
                <a:avLst/>
                <a:gdLst>
                  <a:gd name="T0" fmla="*/ 177 w 223"/>
                  <a:gd name="T1" fmla="*/ 42 h 128"/>
                  <a:gd name="T2" fmla="*/ 208 w 223"/>
                  <a:gd name="T3" fmla="*/ 42 h 128"/>
                  <a:gd name="T4" fmla="*/ 171 w 223"/>
                  <a:gd name="T5" fmla="*/ 112 h 128"/>
                  <a:gd name="T6" fmla="*/ 41 w 223"/>
                  <a:gd name="T7" fmla="*/ 128 h 128"/>
                  <a:gd name="T8" fmla="*/ 0 w 223"/>
                  <a:gd name="T9" fmla="*/ 104 h 128"/>
                  <a:gd name="T10" fmla="*/ 177 w 223"/>
                  <a:gd name="T11" fmla="*/ 4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" h="128">
                    <a:moveTo>
                      <a:pt x="177" y="42"/>
                    </a:moveTo>
                    <a:cubicBezTo>
                      <a:pt x="177" y="42"/>
                      <a:pt x="193" y="0"/>
                      <a:pt x="208" y="42"/>
                    </a:cubicBezTo>
                    <a:cubicBezTo>
                      <a:pt x="223" y="84"/>
                      <a:pt x="195" y="105"/>
                      <a:pt x="171" y="112"/>
                    </a:cubicBezTo>
                    <a:cubicBezTo>
                      <a:pt x="146" y="118"/>
                      <a:pt x="69" y="128"/>
                      <a:pt x="41" y="128"/>
                    </a:cubicBezTo>
                    <a:cubicBezTo>
                      <a:pt x="13" y="127"/>
                      <a:pt x="4" y="113"/>
                      <a:pt x="0" y="104"/>
                    </a:cubicBezTo>
                    <a:cubicBezTo>
                      <a:pt x="0" y="104"/>
                      <a:pt x="141" y="89"/>
                      <a:pt x="17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1" name="Freeform 72">
                <a:extLst>
                  <a:ext uri="{FF2B5EF4-FFF2-40B4-BE49-F238E27FC236}">
                    <a16:creationId xmlns:a16="http://schemas.microsoft.com/office/drawing/2014/main" id="{9A6364EE-10D7-D6E2-5D82-9062841AC9EA}"/>
                  </a:ext>
                </a:extLst>
              </p:cNvPr>
              <p:cNvSpPr/>
              <p:nvPr/>
            </p:nvSpPr>
            <p:spPr bwMode="auto">
              <a:xfrm>
                <a:off x="7116763" y="1866901"/>
                <a:ext cx="854075" cy="833438"/>
              </a:xfrm>
              <a:custGeom>
                <a:avLst/>
                <a:gdLst>
                  <a:gd name="T0" fmla="*/ 0 w 556"/>
                  <a:gd name="T1" fmla="*/ 224 h 541"/>
                  <a:gd name="T2" fmla="*/ 52 w 556"/>
                  <a:gd name="T3" fmla="*/ 231 h 541"/>
                  <a:gd name="T4" fmla="*/ 124 w 556"/>
                  <a:gd name="T5" fmla="*/ 208 h 541"/>
                  <a:gd name="T6" fmla="*/ 196 w 556"/>
                  <a:gd name="T7" fmla="*/ 181 h 541"/>
                  <a:gd name="T8" fmla="*/ 214 w 556"/>
                  <a:gd name="T9" fmla="*/ 132 h 541"/>
                  <a:gd name="T10" fmla="*/ 248 w 556"/>
                  <a:gd name="T11" fmla="*/ 152 h 541"/>
                  <a:gd name="T12" fmla="*/ 322 w 556"/>
                  <a:gd name="T13" fmla="*/ 206 h 541"/>
                  <a:gd name="T14" fmla="*/ 368 w 556"/>
                  <a:gd name="T15" fmla="*/ 235 h 541"/>
                  <a:gd name="T16" fmla="*/ 382 w 556"/>
                  <a:gd name="T17" fmla="*/ 241 h 541"/>
                  <a:gd name="T18" fmla="*/ 380 w 556"/>
                  <a:gd name="T19" fmla="*/ 179 h 541"/>
                  <a:gd name="T20" fmla="*/ 311 w 556"/>
                  <a:gd name="T21" fmla="*/ 124 h 541"/>
                  <a:gd name="T22" fmla="*/ 334 w 556"/>
                  <a:gd name="T23" fmla="*/ 110 h 541"/>
                  <a:gd name="T24" fmla="*/ 387 w 556"/>
                  <a:gd name="T25" fmla="*/ 136 h 541"/>
                  <a:gd name="T26" fmla="*/ 386 w 556"/>
                  <a:gd name="T27" fmla="*/ 46 h 541"/>
                  <a:gd name="T28" fmla="*/ 374 w 556"/>
                  <a:gd name="T29" fmla="*/ 0 h 541"/>
                  <a:gd name="T30" fmla="*/ 425 w 556"/>
                  <a:gd name="T31" fmla="*/ 37 h 541"/>
                  <a:gd name="T32" fmla="*/ 427 w 556"/>
                  <a:gd name="T33" fmla="*/ 109 h 541"/>
                  <a:gd name="T34" fmla="*/ 417 w 556"/>
                  <a:gd name="T35" fmla="*/ 241 h 541"/>
                  <a:gd name="T36" fmla="*/ 498 w 556"/>
                  <a:gd name="T37" fmla="*/ 231 h 541"/>
                  <a:gd name="T38" fmla="*/ 534 w 556"/>
                  <a:gd name="T39" fmla="*/ 275 h 541"/>
                  <a:gd name="T40" fmla="*/ 470 w 556"/>
                  <a:gd name="T41" fmla="*/ 285 h 541"/>
                  <a:gd name="T42" fmla="*/ 421 w 556"/>
                  <a:gd name="T43" fmla="*/ 305 h 541"/>
                  <a:gd name="T44" fmla="*/ 417 w 556"/>
                  <a:gd name="T45" fmla="*/ 536 h 541"/>
                  <a:gd name="T46" fmla="*/ 373 w 556"/>
                  <a:gd name="T47" fmla="*/ 503 h 541"/>
                  <a:gd name="T48" fmla="*/ 376 w 556"/>
                  <a:gd name="T49" fmla="*/ 320 h 541"/>
                  <a:gd name="T50" fmla="*/ 344 w 556"/>
                  <a:gd name="T51" fmla="*/ 332 h 541"/>
                  <a:gd name="T52" fmla="*/ 288 w 556"/>
                  <a:gd name="T53" fmla="*/ 331 h 541"/>
                  <a:gd name="T54" fmla="*/ 289 w 556"/>
                  <a:gd name="T55" fmla="*/ 285 h 541"/>
                  <a:gd name="T56" fmla="*/ 334 w 556"/>
                  <a:gd name="T57" fmla="*/ 273 h 541"/>
                  <a:gd name="T58" fmla="*/ 324 w 556"/>
                  <a:gd name="T59" fmla="*/ 243 h 541"/>
                  <a:gd name="T60" fmla="*/ 273 w 556"/>
                  <a:gd name="T61" fmla="*/ 207 h 541"/>
                  <a:gd name="T62" fmla="*/ 236 w 556"/>
                  <a:gd name="T63" fmla="*/ 229 h 541"/>
                  <a:gd name="T64" fmla="*/ 252 w 556"/>
                  <a:gd name="T65" fmla="*/ 232 h 541"/>
                  <a:gd name="T66" fmla="*/ 277 w 556"/>
                  <a:gd name="T67" fmla="*/ 237 h 541"/>
                  <a:gd name="T68" fmla="*/ 229 w 556"/>
                  <a:gd name="T69" fmla="*/ 300 h 541"/>
                  <a:gd name="T70" fmla="*/ 218 w 556"/>
                  <a:gd name="T71" fmla="*/ 392 h 541"/>
                  <a:gd name="T72" fmla="*/ 173 w 556"/>
                  <a:gd name="T73" fmla="*/ 405 h 541"/>
                  <a:gd name="T74" fmla="*/ 172 w 556"/>
                  <a:gd name="T75" fmla="*/ 357 h 541"/>
                  <a:gd name="T76" fmla="*/ 149 w 556"/>
                  <a:gd name="T77" fmla="*/ 349 h 541"/>
                  <a:gd name="T78" fmla="*/ 60 w 556"/>
                  <a:gd name="T79" fmla="*/ 375 h 541"/>
                  <a:gd name="T80" fmla="*/ 61 w 556"/>
                  <a:gd name="T81" fmla="*/ 331 h 541"/>
                  <a:gd name="T82" fmla="*/ 132 w 556"/>
                  <a:gd name="T83" fmla="*/ 256 h 541"/>
                  <a:gd name="T84" fmla="*/ 164 w 556"/>
                  <a:gd name="T85" fmla="*/ 256 h 541"/>
                  <a:gd name="T86" fmla="*/ 158 w 556"/>
                  <a:gd name="T87" fmla="*/ 285 h 541"/>
                  <a:gd name="T88" fmla="*/ 140 w 556"/>
                  <a:gd name="T89" fmla="*/ 297 h 541"/>
                  <a:gd name="T90" fmla="*/ 149 w 556"/>
                  <a:gd name="T91" fmla="*/ 303 h 541"/>
                  <a:gd name="T92" fmla="*/ 186 w 556"/>
                  <a:gd name="T93" fmla="*/ 271 h 541"/>
                  <a:gd name="T94" fmla="*/ 190 w 556"/>
                  <a:gd name="T95" fmla="*/ 243 h 541"/>
                  <a:gd name="T96" fmla="*/ 171 w 556"/>
                  <a:gd name="T97" fmla="*/ 223 h 541"/>
                  <a:gd name="T98" fmla="*/ 74 w 556"/>
                  <a:gd name="T99" fmla="*/ 250 h 541"/>
                  <a:gd name="T100" fmla="*/ 40 w 556"/>
                  <a:gd name="T101" fmla="*/ 271 h 541"/>
                  <a:gd name="T102" fmla="*/ 12 w 556"/>
                  <a:gd name="T103" fmla="*/ 265 h 541"/>
                  <a:gd name="T104" fmla="*/ 0 w 556"/>
                  <a:gd name="T105" fmla="*/ 224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6" h="541">
                    <a:moveTo>
                      <a:pt x="0" y="224"/>
                    </a:moveTo>
                    <a:cubicBezTo>
                      <a:pt x="0" y="224"/>
                      <a:pt x="31" y="236"/>
                      <a:pt x="52" y="231"/>
                    </a:cubicBezTo>
                    <a:cubicBezTo>
                      <a:pt x="72" y="225"/>
                      <a:pt x="106" y="212"/>
                      <a:pt x="124" y="208"/>
                    </a:cubicBezTo>
                    <a:cubicBezTo>
                      <a:pt x="142" y="204"/>
                      <a:pt x="182" y="202"/>
                      <a:pt x="196" y="181"/>
                    </a:cubicBezTo>
                    <a:cubicBezTo>
                      <a:pt x="211" y="159"/>
                      <a:pt x="214" y="132"/>
                      <a:pt x="214" y="132"/>
                    </a:cubicBezTo>
                    <a:cubicBezTo>
                      <a:pt x="214" y="132"/>
                      <a:pt x="234" y="133"/>
                      <a:pt x="248" y="152"/>
                    </a:cubicBezTo>
                    <a:cubicBezTo>
                      <a:pt x="262" y="171"/>
                      <a:pt x="315" y="205"/>
                      <a:pt x="322" y="206"/>
                    </a:cubicBezTo>
                    <a:cubicBezTo>
                      <a:pt x="330" y="207"/>
                      <a:pt x="364" y="227"/>
                      <a:pt x="368" y="235"/>
                    </a:cubicBezTo>
                    <a:cubicBezTo>
                      <a:pt x="372" y="244"/>
                      <a:pt x="382" y="241"/>
                      <a:pt x="382" y="241"/>
                    </a:cubicBezTo>
                    <a:cubicBezTo>
                      <a:pt x="380" y="179"/>
                      <a:pt x="380" y="179"/>
                      <a:pt x="380" y="179"/>
                    </a:cubicBezTo>
                    <a:cubicBezTo>
                      <a:pt x="380" y="179"/>
                      <a:pt x="316" y="137"/>
                      <a:pt x="311" y="124"/>
                    </a:cubicBezTo>
                    <a:cubicBezTo>
                      <a:pt x="306" y="111"/>
                      <a:pt x="318" y="105"/>
                      <a:pt x="334" y="110"/>
                    </a:cubicBezTo>
                    <a:cubicBezTo>
                      <a:pt x="349" y="115"/>
                      <a:pt x="380" y="138"/>
                      <a:pt x="387" y="136"/>
                    </a:cubicBezTo>
                    <a:cubicBezTo>
                      <a:pt x="394" y="134"/>
                      <a:pt x="391" y="61"/>
                      <a:pt x="386" y="46"/>
                    </a:cubicBezTo>
                    <a:cubicBezTo>
                      <a:pt x="382" y="31"/>
                      <a:pt x="374" y="0"/>
                      <a:pt x="374" y="0"/>
                    </a:cubicBezTo>
                    <a:cubicBezTo>
                      <a:pt x="374" y="0"/>
                      <a:pt x="411" y="15"/>
                      <a:pt x="425" y="37"/>
                    </a:cubicBezTo>
                    <a:cubicBezTo>
                      <a:pt x="439" y="59"/>
                      <a:pt x="430" y="99"/>
                      <a:pt x="427" y="109"/>
                    </a:cubicBezTo>
                    <a:cubicBezTo>
                      <a:pt x="424" y="118"/>
                      <a:pt x="414" y="221"/>
                      <a:pt x="417" y="241"/>
                    </a:cubicBezTo>
                    <a:cubicBezTo>
                      <a:pt x="417" y="241"/>
                      <a:pt x="474" y="227"/>
                      <a:pt x="498" y="231"/>
                    </a:cubicBezTo>
                    <a:cubicBezTo>
                      <a:pt x="523" y="234"/>
                      <a:pt x="556" y="267"/>
                      <a:pt x="534" y="275"/>
                    </a:cubicBezTo>
                    <a:cubicBezTo>
                      <a:pt x="512" y="284"/>
                      <a:pt x="484" y="283"/>
                      <a:pt x="470" y="285"/>
                    </a:cubicBezTo>
                    <a:cubicBezTo>
                      <a:pt x="452" y="288"/>
                      <a:pt x="434" y="285"/>
                      <a:pt x="421" y="305"/>
                    </a:cubicBezTo>
                    <a:cubicBezTo>
                      <a:pt x="417" y="536"/>
                      <a:pt x="417" y="536"/>
                      <a:pt x="417" y="536"/>
                    </a:cubicBezTo>
                    <a:cubicBezTo>
                      <a:pt x="417" y="536"/>
                      <a:pt x="386" y="541"/>
                      <a:pt x="373" y="503"/>
                    </a:cubicBezTo>
                    <a:cubicBezTo>
                      <a:pt x="376" y="320"/>
                      <a:pt x="376" y="320"/>
                      <a:pt x="376" y="320"/>
                    </a:cubicBezTo>
                    <a:cubicBezTo>
                      <a:pt x="376" y="320"/>
                      <a:pt x="350" y="323"/>
                      <a:pt x="344" y="332"/>
                    </a:cubicBezTo>
                    <a:cubicBezTo>
                      <a:pt x="337" y="341"/>
                      <a:pt x="301" y="344"/>
                      <a:pt x="288" y="331"/>
                    </a:cubicBezTo>
                    <a:cubicBezTo>
                      <a:pt x="274" y="317"/>
                      <a:pt x="238" y="277"/>
                      <a:pt x="289" y="285"/>
                    </a:cubicBezTo>
                    <a:cubicBezTo>
                      <a:pt x="289" y="285"/>
                      <a:pt x="317" y="287"/>
                      <a:pt x="334" y="273"/>
                    </a:cubicBezTo>
                    <a:cubicBezTo>
                      <a:pt x="352" y="260"/>
                      <a:pt x="340" y="251"/>
                      <a:pt x="324" y="243"/>
                    </a:cubicBezTo>
                    <a:cubicBezTo>
                      <a:pt x="308" y="235"/>
                      <a:pt x="280" y="209"/>
                      <a:pt x="273" y="207"/>
                    </a:cubicBezTo>
                    <a:cubicBezTo>
                      <a:pt x="266" y="204"/>
                      <a:pt x="244" y="188"/>
                      <a:pt x="236" y="229"/>
                    </a:cubicBezTo>
                    <a:cubicBezTo>
                      <a:pt x="236" y="229"/>
                      <a:pt x="242" y="240"/>
                      <a:pt x="252" y="232"/>
                    </a:cubicBezTo>
                    <a:cubicBezTo>
                      <a:pt x="252" y="232"/>
                      <a:pt x="277" y="213"/>
                      <a:pt x="277" y="237"/>
                    </a:cubicBezTo>
                    <a:cubicBezTo>
                      <a:pt x="277" y="261"/>
                      <a:pt x="233" y="299"/>
                      <a:pt x="229" y="300"/>
                    </a:cubicBezTo>
                    <a:cubicBezTo>
                      <a:pt x="225" y="301"/>
                      <a:pt x="218" y="392"/>
                      <a:pt x="218" y="392"/>
                    </a:cubicBezTo>
                    <a:cubicBezTo>
                      <a:pt x="218" y="392"/>
                      <a:pt x="210" y="479"/>
                      <a:pt x="173" y="405"/>
                    </a:cubicBezTo>
                    <a:cubicBezTo>
                      <a:pt x="172" y="357"/>
                      <a:pt x="172" y="357"/>
                      <a:pt x="172" y="357"/>
                    </a:cubicBezTo>
                    <a:cubicBezTo>
                      <a:pt x="172" y="357"/>
                      <a:pt x="178" y="329"/>
                      <a:pt x="149" y="349"/>
                    </a:cubicBezTo>
                    <a:cubicBezTo>
                      <a:pt x="120" y="369"/>
                      <a:pt x="88" y="400"/>
                      <a:pt x="60" y="375"/>
                    </a:cubicBezTo>
                    <a:cubicBezTo>
                      <a:pt x="32" y="349"/>
                      <a:pt x="54" y="339"/>
                      <a:pt x="61" y="331"/>
                    </a:cubicBezTo>
                    <a:cubicBezTo>
                      <a:pt x="68" y="323"/>
                      <a:pt x="132" y="256"/>
                      <a:pt x="132" y="256"/>
                    </a:cubicBezTo>
                    <a:cubicBezTo>
                      <a:pt x="132" y="256"/>
                      <a:pt x="148" y="243"/>
                      <a:pt x="164" y="256"/>
                    </a:cubicBezTo>
                    <a:cubicBezTo>
                      <a:pt x="180" y="269"/>
                      <a:pt x="162" y="285"/>
                      <a:pt x="158" y="285"/>
                    </a:cubicBezTo>
                    <a:cubicBezTo>
                      <a:pt x="154" y="285"/>
                      <a:pt x="140" y="297"/>
                      <a:pt x="140" y="297"/>
                    </a:cubicBezTo>
                    <a:cubicBezTo>
                      <a:pt x="140" y="297"/>
                      <a:pt x="127" y="315"/>
                      <a:pt x="149" y="303"/>
                    </a:cubicBezTo>
                    <a:cubicBezTo>
                      <a:pt x="171" y="290"/>
                      <a:pt x="186" y="271"/>
                      <a:pt x="186" y="271"/>
                    </a:cubicBezTo>
                    <a:cubicBezTo>
                      <a:pt x="186" y="271"/>
                      <a:pt x="191" y="251"/>
                      <a:pt x="190" y="243"/>
                    </a:cubicBezTo>
                    <a:cubicBezTo>
                      <a:pt x="190" y="236"/>
                      <a:pt x="194" y="215"/>
                      <a:pt x="171" y="223"/>
                    </a:cubicBezTo>
                    <a:cubicBezTo>
                      <a:pt x="148" y="232"/>
                      <a:pt x="102" y="230"/>
                      <a:pt x="74" y="250"/>
                    </a:cubicBezTo>
                    <a:cubicBezTo>
                      <a:pt x="46" y="270"/>
                      <a:pt x="44" y="267"/>
                      <a:pt x="40" y="271"/>
                    </a:cubicBezTo>
                    <a:cubicBezTo>
                      <a:pt x="37" y="276"/>
                      <a:pt x="19" y="277"/>
                      <a:pt x="12" y="265"/>
                    </a:cubicBezTo>
                    <a:cubicBezTo>
                      <a:pt x="4" y="253"/>
                      <a:pt x="0" y="224"/>
                      <a:pt x="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2" name="Freeform 73">
                <a:extLst>
                  <a:ext uri="{FF2B5EF4-FFF2-40B4-BE49-F238E27FC236}">
                    <a16:creationId xmlns:a16="http://schemas.microsoft.com/office/drawing/2014/main" id="{A7E2E6AA-8ED8-04B1-5F35-6B2BAB40D643}"/>
                  </a:ext>
                </a:extLst>
              </p:cNvPr>
              <p:cNvSpPr/>
              <p:nvPr/>
            </p:nvSpPr>
            <p:spPr bwMode="auto">
              <a:xfrm>
                <a:off x="8037513" y="1895476"/>
                <a:ext cx="500063" cy="747713"/>
              </a:xfrm>
              <a:custGeom>
                <a:avLst/>
                <a:gdLst>
                  <a:gd name="T0" fmla="*/ 0 w 326"/>
                  <a:gd name="T1" fmla="*/ 144 h 486"/>
                  <a:gd name="T2" fmla="*/ 90 w 326"/>
                  <a:gd name="T3" fmla="*/ 142 h 486"/>
                  <a:gd name="T4" fmla="*/ 160 w 326"/>
                  <a:gd name="T5" fmla="*/ 122 h 486"/>
                  <a:gd name="T6" fmla="*/ 214 w 326"/>
                  <a:gd name="T7" fmla="*/ 80 h 486"/>
                  <a:gd name="T8" fmla="*/ 288 w 326"/>
                  <a:gd name="T9" fmla="*/ 0 h 486"/>
                  <a:gd name="T10" fmla="*/ 294 w 326"/>
                  <a:gd name="T11" fmla="*/ 30 h 486"/>
                  <a:gd name="T12" fmla="*/ 258 w 326"/>
                  <a:gd name="T13" fmla="*/ 84 h 486"/>
                  <a:gd name="T14" fmla="*/ 282 w 326"/>
                  <a:gd name="T15" fmla="*/ 92 h 486"/>
                  <a:gd name="T16" fmla="*/ 236 w 326"/>
                  <a:gd name="T17" fmla="*/ 130 h 486"/>
                  <a:gd name="T18" fmla="*/ 224 w 326"/>
                  <a:gd name="T19" fmla="*/ 178 h 486"/>
                  <a:gd name="T20" fmla="*/ 258 w 326"/>
                  <a:gd name="T21" fmla="*/ 188 h 486"/>
                  <a:gd name="T22" fmla="*/ 264 w 326"/>
                  <a:gd name="T23" fmla="*/ 218 h 486"/>
                  <a:gd name="T24" fmla="*/ 212 w 326"/>
                  <a:gd name="T25" fmla="*/ 270 h 486"/>
                  <a:gd name="T26" fmla="*/ 202 w 326"/>
                  <a:gd name="T27" fmla="*/ 468 h 486"/>
                  <a:gd name="T28" fmla="*/ 162 w 326"/>
                  <a:gd name="T29" fmla="*/ 470 h 486"/>
                  <a:gd name="T30" fmla="*/ 108 w 326"/>
                  <a:gd name="T31" fmla="*/ 386 h 486"/>
                  <a:gd name="T32" fmla="*/ 72 w 326"/>
                  <a:gd name="T33" fmla="*/ 326 h 486"/>
                  <a:gd name="T34" fmla="*/ 177 w 326"/>
                  <a:gd name="T35" fmla="*/ 219 h 486"/>
                  <a:gd name="T36" fmla="*/ 194 w 326"/>
                  <a:gd name="T37" fmla="*/ 145 h 486"/>
                  <a:gd name="T38" fmla="*/ 118 w 326"/>
                  <a:gd name="T39" fmla="*/ 159 h 486"/>
                  <a:gd name="T40" fmla="*/ 0 w 326"/>
                  <a:gd name="T41" fmla="*/ 1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6" h="486">
                    <a:moveTo>
                      <a:pt x="0" y="144"/>
                    </a:moveTo>
                    <a:cubicBezTo>
                      <a:pt x="0" y="144"/>
                      <a:pt x="60" y="152"/>
                      <a:pt x="90" y="142"/>
                    </a:cubicBezTo>
                    <a:cubicBezTo>
                      <a:pt x="120" y="132"/>
                      <a:pt x="136" y="124"/>
                      <a:pt x="160" y="122"/>
                    </a:cubicBezTo>
                    <a:cubicBezTo>
                      <a:pt x="184" y="120"/>
                      <a:pt x="196" y="114"/>
                      <a:pt x="214" y="80"/>
                    </a:cubicBezTo>
                    <a:cubicBezTo>
                      <a:pt x="232" y="46"/>
                      <a:pt x="250" y="0"/>
                      <a:pt x="288" y="0"/>
                    </a:cubicBezTo>
                    <a:cubicBezTo>
                      <a:pt x="326" y="0"/>
                      <a:pt x="314" y="26"/>
                      <a:pt x="294" y="30"/>
                    </a:cubicBezTo>
                    <a:cubicBezTo>
                      <a:pt x="274" y="34"/>
                      <a:pt x="256" y="68"/>
                      <a:pt x="258" y="84"/>
                    </a:cubicBezTo>
                    <a:cubicBezTo>
                      <a:pt x="260" y="100"/>
                      <a:pt x="288" y="86"/>
                      <a:pt x="282" y="92"/>
                    </a:cubicBezTo>
                    <a:cubicBezTo>
                      <a:pt x="276" y="98"/>
                      <a:pt x="252" y="118"/>
                      <a:pt x="236" y="130"/>
                    </a:cubicBezTo>
                    <a:cubicBezTo>
                      <a:pt x="220" y="142"/>
                      <a:pt x="224" y="178"/>
                      <a:pt x="224" y="178"/>
                    </a:cubicBezTo>
                    <a:cubicBezTo>
                      <a:pt x="224" y="178"/>
                      <a:pt x="256" y="174"/>
                      <a:pt x="258" y="188"/>
                    </a:cubicBezTo>
                    <a:cubicBezTo>
                      <a:pt x="260" y="202"/>
                      <a:pt x="264" y="218"/>
                      <a:pt x="264" y="218"/>
                    </a:cubicBezTo>
                    <a:cubicBezTo>
                      <a:pt x="264" y="218"/>
                      <a:pt x="218" y="246"/>
                      <a:pt x="212" y="270"/>
                    </a:cubicBezTo>
                    <a:cubicBezTo>
                      <a:pt x="206" y="294"/>
                      <a:pt x="202" y="468"/>
                      <a:pt x="202" y="468"/>
                    </a:cubicBezTo>
                    <a:cubicBezTo>
                      <a:pt x="202" y="468"/>
                      <a:pt x="184" y="486"/>
                      <a:pt x="162" y="470"/>
                    </a:cubicBezTo>
                    <a:cubicBezTo>
                      <a:pt x="140" y="454"/>
                      <a:pt x="108" y="386"/>
                      <a:pt x="108" y="386"/>
                    </a:cubicBezTo>
                    <a:cubicBezTo>
                      <a:pt x="108" y="386"/>
                      <a:pt x="36" y="377"/>
                      <a:pt x="72" y="326"/>
                    </a:cubicBezTo>
                    <a:cubicBezTo>
                      <a:pt x="72" y="326"/>
                      <a:pt x="170" y="227"/>
                      <a:pt x="177" y="219"/>
                    </a:cubicBezTo>
                    <a:cubicBezTo>
                      <a:pt x="183" y="211"/>
                      <a:pt x="194" y="151"/>
                      <a:pt x="194" y="145"/>
                    </a:cubicBezTo>
                    <a:cubicBezTo>
                      <a:pt x="194" y="145"/>
                      <a:pt x="151" y="139"/>
                      <a:pt x="118" y="159"/>
                    </a:cubicBezTo>
                    <a:cubicBezTo>
                      <a:pt x="85" y="179"/>
                      <a:pt x="35" y="177"/>
                      <a:pt x="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3" name="Freeform 74">
                <a:extLst>
                  <a:ext uri="{FF2B5EF4-FFF2-40B4-BE49-F238E27FC236}">
                    <a16:creationId xmlns:a16="http://schemas.microsoft.com/office/drawing/2014/main" id="{F4BB5FE7-A93E-74D2-82E4-D5122CB2FD48}"/>
                  </a:ext>
                </a:extLst>
              </p:cNvPr>
              <p:cNvSpPr/>
              <p:nvPr/>
            </p:nvSpPr>
            <p:spPr bwMode="auto">
              <a:xfrm>
                <a:off x="8229601" y="2335213"/>
                <a:ext cx="82550" cy="207963"/>
              </a:xfrm>
              <a:custGeom>
                <a:avLst/>
                <a:gdLst>
                  <a:gd name="T0" fmla="*/ 53 w 54"/>
                  <a:gd name="T1" fmla="*/ 0 h 135"/>
                  <a:gd name="T2" fmla="*/ 49 w 54"/>
                  <a:gd name="T3" fmla="*/ 123 h 135"/>
                  <a:gd name="T4" fmla="*/ 21 w 54"/>
                  <a:gd name="T5" fmla="*/ 120 h 135"/>
                  <a:gd name="T6" fmla="*/ 0 w 54"/>
                  <a:gd name="T7" fmla="*/ 85 h 135"/>
                  <a:gd name="T8" fmla="*/ 53 w 5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35">
                    <a:moveTo>
                      <a:pt x="53" y="0"/>
                    </a:moveTo>
                    <a:cubicBezTo>
                      <a:pt x="53" y="0"/>
                      <a:pt x="54" y="111"/>
                      <a:pt x="49" y="123"/>
                    </a:cubicBezTo>
                    <a:cubicBezTo>
                      <a:pt x="44" y="135"/>
                      <a:pt x="32" y="135"/>
                      <a:pt x="21" y="120"/>
                    </a:cubicBezTo>
                    <a:cubicBezTo>
                      <a:pt x="10" y="105"/>
                      <a:pt x="0" y="89"/>
                      <a:pt x="0" y="85"/>
                    </a:cubicBezTo>
                    <a:cubicBezTo>
                      <a:pt x="0" y="81"/>
                      <a:pt x="36" y="4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4" name="Freeform 75">
                <a:extLst>
                  <a:ext uri="{FF2B5EF4-FFF2-40B4-BE49-F238E27FC236}">
                    <a16:creationId xmlns:a16="http://schemas.microsoft.com/office/drawing/2014/main" id="{6C309068-DB4B-7326-4358-210BA08FD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5976" y="1885951"/>
                <a:ext cx="563563" cy="654050"/>
              </a:xfrm>
              <a:custGeom>
                <a:avLst/>
                <a:gdLst>
                  <a:gd name="T0" fmla="*/ 291 w 367"/>
                  <a:gd name="T1" fmla="*/ 336 h 425"/>
                  <a:gd name="T2" fmla="*/ 208 w 367"/>
                  <a:gd name="T3" fmla="*/ 303 h 425"/>
                  <a:gd name="T4" fmla="*/ 214 w 367"/>
                  <a:gd name="T5" fmla="*/ 229 h 425"/>
                  <a:gd name="T6" fmla="*/ 155 w 367"/>
                  <a:gd name="T7" fmla="*/ 180 h 425"/>
                  <a:gd name="T8" fmla="*/ 180 w 367"/>
                  <a:gd name="T9" fmla="*/ 141 h 425"/>
                  <a:gd name="T10" fmla="*/ 240 w 367"/>
                  <a:gd name="T11" fmla="*/ 100 h 425"/>
                  <a:gd name="T12" fmla="*/ 174 w 367"/>
                  <a:gd name="T13" fmla="*/ 69 h 425"/>
                  <a:gd name="T14" fmla="*/ 180 w 367"/>
                  <a:gd name="T15" fmla="*/ 37 h 425"/>
                  <a:gd name="T16" fmla="*/ 134 w 367"/>
                  <a:gd name="T17" fmla="*/ 0 h 425"/>
                  <a:gd name="T18" fmla="*/ 124 w 367"/>
                  <a:gd name="T19" fmla="*/ 91 h 425"/>
                  <a:gd name="T20" fmla="*/ 50 w 367"/>
                  <a:gd name="T21" fmla="*/ 135 h 425"/>
                  <a:gd name="T22" fmla="*/ 38 w 367"/>
                  <a:gd name="T23" fmla="*/ 164 h 425"/>
                  <a:gd name="T24" fmla="*/ 88 w 367"/>
                  <a:gd name="T25" fmla="*/ 172 h 425"/>
                  <a:gd name="T26" fmla="*/ 106 w 367"/>
                  <a:gd name="T27" fmla="*/ 183 h 425"/>
                  <a:gd name="T28" fmla="*/ 92 w 367"/>
                  <a:gd name="T29" fmla="*/ 212 h 425"/>
                  <a:gd name="T30" fmla="*/ 72 w 367"/>
                  <a:gd name="T31" fmla="*/ 223 h 425"/>
                  <a:gd name="T32" fmla="*/ 27 w 367"/>
                  <a:gd name="T33" fmla="*/ 189 h 425"/>
                  <a:gd name="T34" fmla="*/ 24 w 367"/>
                  <a:gd name="T35" fmla="*/ 233 h 425"/>
                  <a:gd name="T36" fmla="*/ 18 w 367"/>
                  <a:gd name="T37" fmla="*/ 256 h 425"/>
                  <a:gd name="T38" fmla="*/ 36 w 367"/>
                  <a:gd name="T39" fmla="*/ 245 h 425"/>
                  <a:gd name="T40" fmla="*/ 111 w 367"/>
                  <a:gd name="T41" fmla="*/ 293 h 425"/>
                  <a:gd name="T42" fmla="*/ 110 w 367"/>
                  <a:gd name="T43" fmla="*/ 336 h 425"/>
                  <a:gd name="T44" fmla="*/ 39 w 367"/>
                  <a:gd name="T45" fmla="*/ 339 h 425"/>
                  <a:gd name="T46" fmla="*/ 0 w 367"/>
                  <a:gd name="T47" fmla="*/ 315 h 425"/>
                  <a:gd name="T48" fmla="*/ 118 w 367"/>
                  <a:gd name="T49" fmla="*/ 395 h 425"/>
                  <a:gd name="T50" fmla="*/ 203 w 367"/>
                  <a:gd name="T51" fmla="*/ 352 h 425"/>
                  <a:gd name="T52" fmla="*/ 311 w 367"/>
                  <a:gd name="T53" fmla="*/ 403 h 425"/>
                  <a:gd name="T54" fmla="*/ 347 w 367"/>
                  <a:gd name="T55" fmla="*/ 404 h 425"/>
                  <a:gd name="T56" fmla="*/ 291 w 367"/>
                  <a:gd name="T57" fmla="*/ 336 h 425"/>
                  <a:gd name="T58" fmla="*/ 150 w 367"/>
                  <a:gd name="T59" fmla="*/ 272 h 425"/>
                  <a:gd name="T60" fmla="*/ 131 w 367"/>
                  <a:gd name="T61" fmla="*/ 248 h 425"/>
                  <a:gd name="T62" fmla="*/ 172 w 367"/>
                  <a:gd name="T63" fmla="*/ 251 h 425"/>
                  <a:gd name="T64" fmla="*/ 150 w 367"/>
                  <a:gd name="T65" fmla="*/ 272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7" h="425">
                    <a:moveTo>
                      <a:pt x="291" y="336"/>
                    </a:moveTo>
                    <a:cubicBezTo>
                      <a:pt x="252" y="312"/>
                      <a:pt x="206" y="311"/>
                      <a:pt x="208" y="303"/>
                    </a:cubicBezTo>
                    <a:cubicBezTo>
                      <a:pt x="211" y="295"/>
                      <a:pt x="223" y="259"/>
                      <a:pt x="214" y="229"/>
                    </a:cubicBezTo>
                    <a:cubicBezTo>
                      <a:pt x="204" y="200"/>
                      <a:pt x="155" y="180"/>
                      <a:pt x="155" y="180"/>
                    </a:cubicBezTo>
                    <a:cubicBezTo>
                      <a:pt x="155" y="180"/>
                      <a:pt x="158" y="155"/>
                      <a:pt x="180" y="141"/>
                    </a:cubicBezTo>
                    <a:cubicBezTo>
                      <a:pt x="203" y="128"/>
                      <a:pt x="242" y="123"/>
                      <a:pt x="240" y="100"/>
                    </a:cubicBezTo>
                    <a:cubicBezTo>
                      <a:pt x="239" y="77"/>
                      <a:pt x="175" y="73"/>
                      <a:pt x="174" y="69"/>
                    </a:cubicBezTo>
                    <a:cubicBezTo>
                      <a:pt x="172" y="65"/>
                      <a:pt x="179" y="60"/>
                      <a:pt x="180" y="37"/>
                    </a:cubicBezTo>
                    <a:cubicBezTo>
                      <a:pt x="182" y="15"/>
                      <a:pt x="134" y="0"/>
                      <a:pt x="134" y="0"/>
                    </a:cubicBezTo>
                    <a:cubicBezTo>
                      <a:pt x="134" y="0"/>
                      <a:pt x="135" y="76"/>
                      <a:pt x="124" y="91"/>
                    </a:cubicBezTo>
                    <a:cubicBezTo>
                      <a:pt x="114" y="105"/>
                      <a:pt x="87" y="125"/>
                      <a:pt x="50" y="135"/>
                    </a:cubicBezTo>
                    <a:cubicBezTo>
                      <a:pt x="12" y="144"/>
                      <a:pt x="31" y="156"/>
                      <a:pt x="38" y="164"/>
                    </a:cubicBezTo>
                    <a:cubicBezTo>
                      <a:pt x="44" y="172"/>
                      <a:pt x="80" y="183"/>
                      <a:pt x="88" y="172"/>
                    </a:cubicBezTo>
                    <a:cubicBezTo>
                      <a:pt x="96" y="161"/>
                      <a:pt x="107" y="176"/>
                      <a:pt x="106" y="183"/>
                    </a:cubicBezTo>
                    <a:cubicBezTo>
                      <a:pt x="104" y="189"/>
                      <a:pt x="91" y="201"/>
                      <a:pt x="92" y="212"/>
                    </a:cubicBezTo>
                    <a:cubicBezTo>
                      <a:pt x="94" y="223"/>
                      <a:pt x="99" y="256"/>
                      <a:pt x="72" y="223"/>
                    </a:cubicBezTo>
                    <a:cubicBezTo>
                      <a:pt x="46" y="189"/>
                      <a:pt x="27" y="189"/>
                      <a:pt x="27" y="189"/>
                    </a:cubicBezTo>
                    <a:cubicBezTo>
                      <a:pt x="27" y="189"/>
                      <a:pt x="24" y="225"/>
                      <a:pt x="24" y="233"/>
                    </a:cubicBezTo>
                    <a:cubicBezTo>
                      <a:pt x="24" y="241"/>
                      <a:pt x="18" y="256"/>
                      <a:pt x="18" y="256"/>
                    </a:cubicBezTo>
                    <a:cubicBezTo>
                      <a:pt x="24" y="247"/>
                      <a:pt x="36" y="245"/>
                      <a:pt x="36" y="245"/>
                    </a:cubicBezTo>
                    <a:cubicBezTo>
                      <a:pt x="36" y="245"/>
                      <a:pt x="79" y="265"/>
                      <a:pt x="111" y="293"/>
                    </a:cubicBezTo>
                    <a:cubicBezTo>
                      <a:pt x="143" y="321"/>
                      <a:pt x="110" y="336"/>
                      <a:pt x="110" y="336"/>
                    </a:cubicBezTo>
                    <a:cubicBezTo>
                      <a:pt x="110" y="336"/>
                      <a:pt x="63" y="348"/>
                      <a:pt x="39" y="339"/>
                    </a:cubicBezTo>
                    <a:cubicBezTo>
                      <a:pt x="15" y="329"/>
                      <a:pt x="0" y="315"/>
                      <a:pt x="0" y="315"/>
                    </a:cubicBezTo>
                    <a:cubicBezTo>
                      <a:pt x="19" y="387"/>
                      <a:pt x="103" y="399"/>
                      <a:pt x="118" y="395"/>
                    </a:cubicBezTo>
                    <a:cubicBezTo>
                      <a:pt x="132" y="391"/>
                      <a:pt x="187" y="336"/>
                      <a:pt x="203" y="352"/>
                    </a:cubicBezTo>
                    <a:cubicBezTo>
                      <a:pt x="219" y="368"/>
                      <a:pt x="311" y="403"/>
                      <a:pt x="311" y="403"/>
                    </a:cubicBezTo>
                    <a:cubicBezTo>
                      <a:pt x="311" y="403"/>
                      <a:pt x="339" y="425"/>
                      <a:pt x="347" y="404"/>
                    </a:cubicBezTo>
                    <a:cubicBezTo>
                      <a:pt x="367" y="371"/>
                      <a:pt x="291" y="336"/>
                      <a:pt x="291" y="336"/>
                    </a:cubicBezTo>
                    <a:close/>
                    <a:moveTo>
                      <a:pt x="150" y="272"/>
                    </a:moveTo>
                    <a:cubicBezTo>
                      <a:pt x="142" y="269"/>
                      <a:pt x="131" y="255"/>
                      <a:pt x="131" y="248"/>
                    </a:cubicBezTo>
                    <a:cubicBezTo>
                      <a:pt x="131" y="248"/>
                      <a:pt x="171" y="228"/>
                      <a:pt x="172" y="251"/>
                    </a:cubicBezTo>
                    <a:cubicBezTo>
                      <a:pt x="174" y="273"/>
                      <a:pt x="158" y="275"/>
                      <a:pt x="15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5" name="Freeform 76">
                <a:extLst>
                  <a:ext uri="{FF2B5EF4-FFF2-40B4-BE49-F238E27FC236}">
                    <a16:creationId xmlns:a16="http://schemas.microsoft.com/office/drawing/2014/main" id="{700D56AE-8808-86CD-E5B9-81814CC81EC8}"/>
                  </a:ext>
                </a:extLst>
              </p:cNvPr>
              <p:cNvSpPr/>
              <p:nvPr/>
            </p:nvSpPr>
            <p:spPr bwMode="auto">
              <a:xfrm>
                <a:off x="9091613" y="1884363"/>
                <a:ext cx="712788" cy="741363"/>
              </a:xfrm>
              <a:custGeom>
                <a:avLst/>
                <a:gdLst>
                  <a:gd name="T0" fmla="*/ 32 w 464"/>
                  <a:gd name="T1" fmla="*/ 177 h 481"/>
                  <a:gd name="T2" fmla="*/ 87 w 464"/>
                  <a:gd name="T3" fmla="*/ 174 h 481"/>
                  <a:gd name="T4" fmla="*/ 149 w 464"/>
                  <a:gd name="T5" fmla="*/ 150 h 481"/>
                  <a:gd name="T6" fmla="*/ 175 w 464"/>
                  <a:gd name="T7" fmla="*/ 84 h 481"/>
                  <a:gd name="T8" fmla="*/ 181 w 464"/>
                  <a:gd name="T9" fmla="*/ 40 h 481"/>
                  <a:gd name="T10" fmla="*/ 153 w 464"/>
                  <a:gd name="T11" fmla="*/ 12 h 481"/>
                  <a:gd name="T12" fmla="*/ 209 w 464"/>
                  <a:gd name="T13" fmla="*/ 16 h 481"/>
                  <a:gd name="T14" fmla="*/ 240 w 464"/>
                  <a:gd name="T15" fmla="*/ 89 h 481"/>
                  <a:gd name="T16" fmla="*/ 231 w 464"/>
                  <a:gd name="T17" fmla="*/ 133 h 481"/>
                  <a:gd name="T18" fmla="*/ 327 w 464"/>
                  <a:gd name="T19" fmla="*/ 152 h 481"/>
                  <a:gd name="T20" fmla="*/ 317 w 464"/>
                  <a:gd name="T21" fmla="*/ 206 h 481"/>
                  <a:gd name="T22" fmla="*/ 260 w 464"/>
                  <a:gd name="T23" fmla="*/ 216 h 481"/>
                  <a:gd name="T24" fmla="*/ 253 w 464"/>
                  <a:gd name="T25" fmla="*/ 264 h 481"/>
                  <a:gd name="T26" fmla="*/ 364 w 464"/>
                  <a:gd name="T27" fmla="*/ 325 h 481"/>
                  <a:gd name="T28" fmla="*/ 453 w 464"/>
                  <a:gd name="T29" fmla="*/ 382 h 481"/>
                  <a:gd name="T30" fmla="*/ 347 w 464"/>
                  <a:gd name="T31" fmla="*/ 381 h 481"/>
                  <a:gd name="T32" fmla="*/ 203 w 464"/>
                  <a:gd name="T33" fmla="*/ 296 h 481"/>
                  <a:gd name="T34" fmla="*/ 169 w 464"/>
                  <a:gd name="T35" fmla="*/ 432 h 481"/>
                  <a:gd name="T36" fmla="*/ 32 w 464"/>
                  <a:gd name="T37" fmla="*/ 425 h 481"/>
                  <a:gd name="T38" fmla="*/ 24 w 464"/>
                  <a:gd name="T39" fmla="*/ 332 h 481"/>
                  <a:gd name="T40" fmla="*/ 113 w 464"/>
                  <a:gd name="T41" fmla="*/ 317 h 481"/>
                  <a:gd name="T42" fmla="*/ 124 w 464"/>
                  <a:gd name="T43" fmla="*/ 256 h 481"/>
                  <a:gd name="T44" fmla="*/ 32 w 464"/>
                  <a:gd name="T45" fmla="*/ 177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4" h="481">
                    <a:moveTo>
                      <a:pt x="32" y="177"/>
                    </a:moveTo>
                    <a:cubicBezTo>
                      <a:pt x="32" y="177"/>
                      <a:pt x="75" y="181"/>
                      <a:pt x="87" y="174"/>
                    </a:cubicBezTo>
                    <a:cubicBezTo>
                      <a:pt x="99" y="168"/>
                      <a:pt x="143" y="154"/>
                      <a:pt x="149" y="150"/>
                    </a:cubicBezTo>
                    <a:cubicBezTo>
                      <a:pt x="156" y="146"/>
                      <a:pt x="175" y="96"/>
                      <a:pt x="175" y="84"/>
                    </a:cubicBezTo>
                    <a:cubicBezTo>
                      <a:pt x="175" y="72"/>
                      <a:pt x="189" y="53"/>
                      <a:pt x="181" y="40"/>
                    </a:cubicBezTo>
                    <a:cubicBezTo>
                      <a:pt x="173" y="26"/>
                      <a:pt x="153" y="12"/>
                      <a:pt x="153" y="12"/>
                    </a:cubicBezTo>
                    <a:cubicBezTo>
                      <a:pt x="153" y="12"/>
                      <a:pt x="181" y="0"/>
                      <a:pt x="209" y="16"/>
                    </a:cubicBezTo>
                    <a:cubicBezTo>
                      <a:pt x="237" y="32"/>
                      <a:pt x="244" y="65"/>
                      <a:pt x="240" y="89"/>
                    </a:cubicBezTo>
                    <a:cubicBezTo>
                      <a:pt x="236" y="113"/>
                      <a:pt x="231" y="133"/>
                      <a:pt x="231" y="133"/>
                    </a:cubicBezTo>
                    <a:cubicBezTo>
                      <a:pt x="231" y="133"/>
                      <a:pt x="297" y="113"/>
                      <a:pt x="327" y="152"/>
                    </a:cubicBezTo>
                    <a:cubicBezTo>
                      <a:pt x="356" y="190"/>
                      <a:pt x="341" y="206"/>
                      <a:pt x="317" y="206"/>
                    </a:cubicBezTo>
                    <a:cubicBezTo>
                      <a:pt x="293" y="206"/>
                      <a:pt x="268" y="214"/>
                      <a:pt x="260" y="216"/>
                    </a:cubicBezTo>
                    <a:cubicBezTo>
                      <a:pt x="252" y="217"/>
                      <a:pt x="209" y="230"/>
                      <a:pt x="253" y="264"/>
                    </a:cubicBezTo>
                    <a:cubicBezTo>
                      <a:pt x="297" y="297"/>
                      <a:pt x="336" y="318"/>
                      <a:pt x="364" y="325"/>
                    </a:cubicBezTo>
                    <a:cubicBezTo>
                      <a:pt x="392" y="332"/>
                      <a:pt x="464" y="344"/>
                      <a:pt x="453" y="382"/>
                    </a:cubicBezTo>
                    <a:cubicBezTo>
                      <a:pt x="443" y="421"/>
                      <a:pt x="383" y="400"/>
                      <a:pt x="347" y="381"/>
                    </a:cubicBezTo>
                    <a:cubicBezTo>
                      <a:pt x="311" y="362"/>
                      <a:pt x="213" y="301"/>
                      <a:pt x="203" y="296"/>
                    </a:cubicBezTo>
                    <a:cubicBezTo>
                      <a:pt x="203" y="296"/>
                      <a:pt x="193" y="404"/>
                      <a:pt x="169" y="432"/>
                    </a:cubicBezTo>
                    <a:cubicBezTo>
                      <a:pt x="145" y="460"/>
                      <a:pt x="69" y="481"/>
                      <a:pt x="32" y="425"/>
                    </a:cubicBezTo>
                    <a:cubicBezTo>
                      <a:pt x="0" y="357"/>
                      <a:pt x="24" y="332"/>
                      <a:pt x="24" y="332"/>
                    </a:cubicBezTo>
                    <a:cubicBezTo>
                      <a:pt x="24" y="332"/>
                      <a:pt x="100" y="354"/>
                      <a:pt x="113" y="317"/>
                    </a:cubicBezTo>
                    <a:cubicBezTo>
                      <a:pt x="127" y="280"/>
                      <a:pt x="124" y="256"/>
                      <a:pt x="124" y="256"/>
                    </a:cubicBezTo>
                    <a:cubicBezTo>
                      <a:pt x="124" y="256"/>
                      <a:pt x="65" y="266"/>
                      <a:pt x="3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6" name="Freeform 77">
                <a:extLst>
                  <a:ext uri="{FF2B5EF4-FFF2-40B4-BE49-F238E27FC236}">
                    <a16:creationId xmlns:a16="http://schemas.microsoft.com/office/drawing/2014/main" id="{800FC3A2-263D-ABF9-5CC6-CB19BA118F8B}"/>
                  </a:ext>
                </a:extLst>
              </p:cNvPr>
              <p:cNvSpPr/>
              <p:nvPr/>
            </p:nvSpPr>
            <p:spPr bwMode="auto">
              <a:xfrm>
                <a:off x="9883776" y="1816101"/>
                <a:ext cx="776288" cy="704850"/>
              </a:xfrm>
              <a:custGeom>
                <a:avLst/>
                <a:gdLst>
                  <a:gd name="T0" fmla="*/ 78 w 506"/>
                  <a:gd name="T1" fmla="*/ 154 h 457"/>
                  <a:gd name="T2" fmla="*/ 18 w 506"/>
                  <a:gd name="T3" fmla="*/ 372 h 457"/>
                  <a:gd name="T4" fmla="*/ 0 w 506"/>
                  <a:gd name="T5" fmla="*/ 406 h 457"/>
                  <a:gd name="T6" fmla="*/ 42 w 506"/>
                  <a:gd name="T7" fmla="*/ 441 h 457"/>
                  <a:gd name="T8" fmla="*/ 56 w 506"/>
                  <a:gd name="T9" fmla="*/ 416 h 457"/>
                  <a:gd name="T10" fmla="*/ 85 w 506"/>
                  <a:gd name="T11" fmla="*/ 268 h 457"/>
                  <a:gd name="T12" fmla="*/ 274 w 506"/>
                  <a:gd name="T13" fmla="*/ 193 h 457"/>
                  <a:gd name="T14" fmla="*/ 376 w 506"/>
                  <a:gd name="T15" fmla="*/ 193 h 457"/>
                  <a:gd name="T16" fmla="*/ 381 w 506"/>
                  <a:gd name="T17" fmla="*/ 236 h 457"/>
                  <a:gd name="T18" fmla="*/ 425 w 506"/>
                  <a:gd name="T19" fmla="*/ 270 h 457"/>
                  <a:gd name="T20" fmla="*/ 468 w 506"/>
                  <a:gd name="T21" fmla="*/ 196 h 457"/>
                  <a:gd name="T22" fmla="*/ 404 w 506"/>
                  <a:gd name="T23" fmla="*/ 150 h 457"/>
                  <a:gd name="T24" fmla="*/ 296 w 506"/>
                  <a:gd name="T25" fmla="*/ 149 h 457"/>
                  <a:gd name="T26" fmla="*/ 356 w 506"/>
                  <a:gd name="T27" fmla="*/ 57 h 457"/>
                  <a:gd name="T28" fmla="*/ 276 w 506"/>
                  <a:gd name="T29" fmla="*/ 25 h 457"/>
                  <a:gd name="T30" fmla="*/ 242 w 506"/>
                  <a:gd name="T31" fmla="*/ 57 h 457"/>
                  <a:gd name="T32" fmla="*/ 161 w 506"/>
                  <a:gd name="T33" fmla="*/ 82 h 457"/>
                  <a:gd name="T34" fmla="*/ 136 w 506"/>
                  <a:gd name="T35" fmla="*/ 68 h 457"/>
                  <a:gd name="T36" fmla="*/ 142 w 506"/>
                  <a:gd name="T37" fmla="*/ 124 h 457"/>
                  <a:gd name="T38" fmla="*/ 180 w 506"/>
                  <a:gd name="T39" fmla="*/ 113 h 457"/>
                  <a:gd name="T40" fmla="*/ 216 w 506"/>
                  <a:gd name="T41" fmla="*/ 90 h 457"/>
                  <a:gd name="T42" fmla="*/ 257 w 506"/>
                  <a:gd name="T43" fmla="*/ 97 h 457"/>
                  <a:gd name="T44" fmla="*/ 270 w 506"/>
                  <a:gd name="T45" fmla="*/ 52 h 457"/>
                  <a:gd name="T46" fmla="*/ 305 w 506"/>
                  <a:gd name="T47" fmla="*/ 37 h 457"/>
                  <a:gd name="T48" fmla="*/ 281 w 506"/>
                  <a:gd name="T49" fmla="*/ 89 h 457"/>
                  <a:gd name="T50" fmla="*/ 185 w 506"/>
                  <a:gd name="T51" fmla="*/ 190 h 457"/>
                  <a:gd name="T52" fmla="*/ 97 w 506"/>
                  <a:gd name="T53" fmla="*/ 217 h 457"/>
                  <a:gd name="T54" fmla="*/ 78 w 506"/>
                  <a:gd name="T55" fmla="*/ 15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6" h="457">
                    <a:moveTo>
                      <a:pt x="78" y="154"/>
                    </a:moveTo>
                    <a:cubicBezTo>
                      <a:pt x="78" y="154"/>
                      <a:pt x="28" y="345"/>
                      <a:pt x="18" y="372"/>
                    </a:cubicBezTo>
                    <a:cubicBezTo>
                      <a:pt x="9" y="398"/>
                      <a:pt x="0" y="406"/>
                      <a:pt x="0" y="406"/>
                    </a:cubicBezTo>
                    <a:cubicBezTo>
                      <a:pt x="0" y="406"/>
                      <a:pt x="4" y="434"/>
                      <a:pt x="42" y="441"/>
                    </a:cubicBezTo>
                    <a:cubicBezTo>
                      <a:pt x="42" y="441"/>
                      <a:pt x="50" y="457"/>
                      <a:pt x="56" y="416"/>
                    </a:cubicBezTo>
                    <a:cubicBezTo>
                      <a:pt x="61" y="374"/>
                      <a:pt x="78" y="270"/>
                      <a:pt x="85" y="268"/>
                    </a:cubicBezTo>
                    <a:cubicBezTo>
                      <a:pt x="92" y="265"/>
                      <a:pt x="256" y="198"/>
                      <a:pt x="274" y="193"/>
                    </a:cubicBezTo>
                    <a:cubicBezTo>
                      <a:pt x="293" y="188"/>
                      <a:pt x="356" y="181"/>
                      <a:pt x="376" y="193"/>
                    </a:cubicBezTo>
                    <a:cubicBezTo>
                      <a:pt x="396" y="205"/>
                      <a:pt x="394" y="230"/>
                      <a:pt x="381" y="236"/>
                    </a:cubicBezTo>
                    <a:cubicBezTo>
                      <a:pt x="381" y="236"/>
                      <a:pt x="372" y="281"/>
                      <a:pt x="425" y="270"/>
                    </a:cubicBezTo>
                    <a:cubicBezTo>
                      <a:pt x="478" y="260"/>
                      <a:pt x="506" y="241"/>
                      <a:pt x="468" y="196"/>
                    </a:cubicBezTo>
                    <a:cubicBezTo>
                      <a:pt x="429" y="150"/>
                      <a:pt x="404" y="150"/>
                      <a:pt x="404" y="150"/>
                    </a:cubicBezTo>
                    <a:cubicBezTo>
                      <a:pt x="296" y="149"/>
                      <a:pt x="296" y="149"/>
                      <a:pt x="296" y="149"/>
                    </a:cubicBezTo>
                    <a:cubicBezTo>
                      <a:pt x="296" y="149"/>
                      <a:pt x="353" y="84"/>
                      <a:pt x="356" y="57"/>
                    </a:cubicBezTo>
                    <a:cubicBezTo>
                      <a:pt x="358" y="30"/>
                      <a:pt x="321" y="0"/>
                      <a:pt x="276" y="25"/>
                    </a:cubicBezTo>
                    <a:cubicBezTo>
                      <a:pt x="242" y="57"/>
                      <a:pt x="242" y="57"/>
                      <a:pt x="242" y="57"/>
                    </a:cubicBezTo>
                    <a:cubicBezTo>
                      <a:pt x="242" y="57"/>
                      <a:pt x="214" y="36"/>
                      <a:pt x="161" y="82"/>
                    </a:cubicBezTo>
                    <a:cubicBezTo>
                      <a:pt x="161" y="82"/>
                      <a:pt x="138" y="78"/>
                      <a:pt x="136" y="68"/>
                    </a:cubicBezTo>
                    <a:cubicBezTo>
                      <a:pt x="136" y="68"/>
                      <a:pt x="118" y="101"/>
                      <a:pt x="142" y="124"/>
                    </a:cubicBezTo>
                    <a:cubicBezTo>
                      <a:pt x="166" y="146"/>
                      <a:pt x="181" y="132"/>
                      <a:pt x="180" y="113"/>
                    </a:cubicBezTo>
                    <a:cubicBezTo>
                      <a:pt x="178" y="94"/>
                      <a:pt x="202" y="44"/>
                      <a:pt x="216" y="90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7" y="97"/>
                      <a:pt x="261" y="60"/>
                      <a:pt x="270" y="52"/>
                    </a:cubicBezTo>
                    <a:cubicBezTo>
                      <a:pt x="280" y="44"/>
                      <a:pt x="297" y="29"/>
                      <a:pt x="305" y="37"/>
                    </a:cubicBezTo>
                    <a:cubicBezTo>
                      <a:pt x="313" y="45"/>
                      <a:pt x="301" y="64"/>
                      <a:pt x="281" y="89"/>
                    </a:cubicBezTo>
                    <a:cubicBezTo>
                      <a:pt x="261" y="114"/>
                      <a:pt x="217" y="174"/>
                      <a:pt x="185" y="190"/>
                    </a:cubicBezTo>
                    <a:cubicBezTo>
                      <a:pt x="153" y="206"/>
                      <a:pt x="97" y="217"/>
                      <a:pt x="97" y="217"/>
                    </a:cubicBezTo>
                    <a:cubicBezTo>
                      <a:pt x="97" y="217"/>
                      <a:pt x="121" y="166"/>
                      <a:pt x="7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87" name="Freeform 78">
                <a:extLst>
                  <a:ext uri="{FF2B5EF4-FFF2-40B4-BE49-F238E27FC236}">
                    <a16:creationId xmlns:a16="http://schemas.microsoft.com/office/drawing/2014/main" id="{BC297C48-ABA3-E876-3EFC-F0705822EB68}"/>
                  </a:ext>
                </a:extLst>
              </p:cNvPr>
              <p:cNvSpPr/>
              <p:nvPr/>
            </p:nvSpPr>
            <p:spPr bwMode="auto">
              <a:xfrm>
                <a:off x="10123488" y="2149476"/>
                <a:ext cx="433388" cy="592138"/>
              </a:xfrm>
              <a:custGeom>
                <a:avLst/>
                <a:gdLst>
                  <a:gd name="T0" fmla="*/ 2 w 282"/>
                  <a:gd name="T1" fmla="*/ 54 h 384"/>
                  <a:gd name="T2" fmla="*/ 17 w 282"/>
                  <a:gd name="T3" fmla="*/ 57 h 384"/>
                  <a:gd name="T4" fmla="*/ 52 w 282"/>
                  <a:gd name="T5" fmla="*/ 46 h 384"/>
                  <a:gd name="T6" fmla="*/ 128 w 282"/>
                  <a:gd name="T7" fmla="*/ 16 h 384"/>
                  <a:gd name="T8" fmla="*/ 198 w 282"/>
                  <a:gd name="T9" fmla="*/ 29 h 384"/>
                  <a:gd name="T10" fmla="*/ 174 w 282"/>
                  <a:gd name="T11" fmla="*/ 85 h 384"/>
                  <a:gd name="T12" fmla="*/ 174 w 282"/>
                  <a:gd name="T13" fmla="*/ 106 h 384"/>
                  <a:gd name="T14" fmla="*/ 263 w 282"/>
                  <a:gd name="T15" fmla="*/ 118 h 384"/>
                  <a:gd name="T16" fmla="*/ 266 w 282"/>
                  <a:gd name="T17" fmla="*/ 168 h 384"/>
                  <a:gd name="T18" fmla="*/ 195 w 282"/>
                  <a:gd name="T19" fmla="*/ 168 h 384"/>
                  <a:gd name="T20" fmla="*/ 181 w 282"/>
                  <a:gd name="T21" fmla="*/ 185 h 384"/>
                  <a:gd name="T22" fmla="*/ 137 w 282"/>
                  <a:gd name="T23" fmla="*/ 365 h 384"/>
                  <a:gd name="T24" fmla="*/ 19 w 282"/>
                  <a:gd name="T25" fmla="*/ 239 h 384"/>
                  <a:gd name="T26" fmla="*/ 116 w 282"/>
                  <a:gd name="T27" fmla="*/ 279 h 384"/>
                  <a:gd name="T28" fmla="*/ 137 w 282"/>
                  <a:gd name="T29" fmla="*/ 181 h 384"/>
                  <a:gd name="T30" fmla="*/ 49 w 282"/>
                  <a:gd name="T31" fmla="*/ 210 h 384"/>
                  <a:gd name="T32" fmla="*/ 0 w 282"/>
                  <a:gd name="T33" fmla="*/ 152 h 384"/>
                  <a:gd name="T34" fmla="*/ 39 w 282"/>
                  <a:gd name="T35" fmla="*/ 136 h 384"/>
                  <a:gd name="T36" fmla="*/ 91 w 282"/>
                  <a:gd name="T37" fmla="*/ 130 h 384"/>
                  <a:gd name="T38" fmla="*/ 110 w 282"/>
                  <a:gd name="T39" fmla="*/ 122 h 384"/>
                  <a:gd name="T40" fmla="*/ 114 w 282"/>
                  <a:gd name="T41" fmla="*/ 84 h 384"/>
                  <a:gd name="T42" fmla="*/ 105 w 282"/>
                  <a:gd name="T43" fmla="*/ 55 h 384"/>
                  <a:gd name="T44" fmla="*/ 40 w 282"/>
                  <a:gd name="T45" fmla="*/ 97 h 384"/>
                  <a:gd name="T46" fmla="*/ 2 w 282"/>
                  <a:gd name="T47" fmla="*/ 5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2" h="384">
                    <a:moveTo>
                      <a:pt x="2" y="54"/>
                    </a:moveTo>
                    <a:cubicBezTo>
                      <a:pt x="2" y="54"/>
                      <a:pt x="9" y="52"/>
                      <a:pt x="17" y="57"/>
                    </a:cubicBezTo>
                    <a:cubicBezTo>
                      <a:pt x="25" y="62"/>
                      <a:pt x="44" y="53"/>
                      <a:pt x="52" y="46"/>
                    </a:cubicBezTo>
                    <a:cubicBezTo>
                      <a:pt x="60" y="40"/>
                      <a:pt x="113" y="20"/>
                      <a:pt x="128" y="16"/>
                    </a:cubicBezTo>
                    <a:cubicBezTo>
                      <a:pt x="142" y="12"/>
                      <a:pt x="186" y="0"/>
                      <a:pt x="198" y="29"/>
                    </a:cubicBezTo>
                    <a:cubicBezTo>
                      <a:pt x="210" y="58"/>
                      <a:pt x="180" y="77"/>
                      <a:pt x="174" y="85"/>
                    </a:cubicBezTo>
                    <a:cubicBezTo>
                      <a:pt x="169" y="93"/>
                      <a:pt x="174" y="106"/>
                      <a:pt x="174" y="106"/>
                    </a:cubicBezTo>
                    <a:cubicBezTo>
                      <a:pt x="174" y="106"/>
                      <a:pt x="249" y="100"/>
                      <a:pt x="263" y="118"/>
                    </a:cubicBezTo>
                    <a:cubicBezTo>
                      <a:pt x="263" y="118"/>
                      <a:pt x="282" y="150"/>
                      <a:pt x="266" y="168"/>
                    </a:cubicBezTo>
                    <a:cubicBezTo>
                      <a:pt x="249" y="186"/>
                      <a:pt x="203" y="164"/>
                      <a:pt x="195" y="168"/>
                    </a:cubicBezTo>
                    <a:cubicBezTo>
                      <a:pt x="187" y="172"/>
                      <a:pt x="181" y="168"/>
                      <a:pt x="181" y="185"/>
                    </a:cubicBezTo>
                    <a:cubicBezTo>
                      <a:pt x="181" y="202"/>
                      <a:pt x="185" y="346"/>
                      <a:pt x="137" y="365"/>
                    </a:cubicBezTo>
                    <a:cubicBezTo>
                      <a:pt x="89" y="384"/>
                      <a:pt x="14" y="288"/>
                      <a:pt x="19" y="239"/>
                    </a:cubicBezTo>
                    <a:cubicBezTo>
                      <a:pt x="19" y="239"/>
                      <a:pt x="87" y="288"/>
                      <a:pt x="116" y="279"/>
                    </a:cubicBezTo>
                    <a:cubicBezTo>
                      <a:pt x="145" y="270"/>
                      <a:pt x="138" y="187"/>
                      <a:pt x="137" y="181"/>
                    </a:cubicBezTo>
                    <a:cubicBezTo>
                      <a:pt x="136" y="175"/>
                      <a:pt x="62" y="209"/>
                      <a:pt x="49" y="210"/>
                    </a:cubicBezTo>
                    <a:cubicBezTo>
                      <a:pt x="36" y="211"/>
                      <a:pt x="0" y="170"/>
                      <a:pt x="0" y="152"/>
                    </a:cubicBezTo>
                    <a:cubicBezTo>
                      <a:pt x="0" y="134"/>
                      <a:pt x="21" y="127"/>
                      <a:pt x="39" y="136"/>
                    </a:cubicBezTo>
                    <a:cubicBezTo>
                      <a:pt x="57" y="145"/>
                      <a:pt x="87" y="133"/>
                      <a:pt x="91" y="130"/>
                    </a:cubicBezTo>
                    <a:cubicBezTo>
                      <a:pt x="95" y="127"/>
                      <a:pt x="107" y="122"/>
                      <a:pt x="110" y="122"/>
                    </a:cubicBezTo>
                    <a:cubicBezTo>
                      <a:pt x="113" y="122"/>
                      <a:pt x="114" y="87"/>
                      <a:pt x="114" y="84"/>
                    </a:cubicBezTo>
                    <a:cubicBezTo>
                      <a:pt x="114" y="81"/>
                      <a:pt x="167" y="20"/>
                      <a:pt x="105" y="55"/>
                    </a:cubicBezTo>
                    <a:cubicBezTo>
                      <a:pt x="43" y="90"/>
                      <a:pt x="45" y="97"/>
                      <a:pt x="40" y="97"/>
                    </a:cubicBezTo>
                    <a:cubicBezTo>
                      <a:pt x="35" y="97"/>
                      <a:pt x="7" y="86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491C16-22F9-DCF2-389E-791504D16892}"/>
                </a:ext>
              </a:extLst>
            </p:cNvPr>
            <p:cNvGrpSpPr/>
            <p:nvPr/>
          </p:nvGrpSpPr>
          <p:grpSpPr>
            <a:xfrm>
              <a:off x="375330" y="714579"/>
              <a:ext cx="411605" cy="412976"/>
              <a:chOff x="1727201" y="1657351"/>
              <a:chExt cx="1430338" cy="1435100"/>
            </a:xfrm>
            <a:solidFill>
              <a:schemeClr val="accent1"/>
            </a:solidFill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7668EA01-595C-97ED-32EC-A08AD5A11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2788" y="1912938"/>
                <a:ext cx="920750" cy="923925"/>
              </a:xfrm>
              <a:custGeom>
                <a:avLst/>
                <a:gdLst>
                  <a:gd name="T0" fmla="*/ 300 w 599"/>
                  <a:gd name="T1" fmla="*/ 599 h 599"/>
                  <a:gd name="T2" fmla="*/ 0 w 599"/>
                  <a:gd name="T3" fmla="*/ 300 h 599"/>
                  <a:gd name="T4" fmla="*/ 300 w 599"/>
                  <a:gd name="T5" fmla="*/ 0 h 599"/>
                  <a:gd name="T6" fmla="*/ 599 w 599"/>
                  <a:gd name="T7" fmla="*/ 300 h 599"/>
                  <a:gd name="T8" fmla="*/ 300 w 599"/>
                  <a:gd name="T9" fmla="*/ 599 h 599"/>
                  <a:gd name="T10" fmla="*/ 300 w 599"/>
                  <a:gd name="T11" fmla="*/ 6 h 599"/>
                  <a:gd name="T12" fmla="*/ 6 w 599"/>
                  <a:gd name="T13" fmla="*/ 300 h 599"/>
                  <a:gd name="T14" fmla="*/ 300 w 599"/>
                  <a:gd name="T15" fmla="*/ 593 h 599"/>
                  <a:gd name="T16" fmla="*/ 593 w 599"/>
                  <a:gd name="T17" fmla="*/ 300 h 599"/>
                  <a:gd name="T18" fmla="*/ 300 w 599"/>
                  <a:gd name="T19" fmla="*/ 6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9" h="599">
                    <a:moveTo>
                      <a:pt x="300" y="599"/>
                    </a:moveTo>
                    <a:cubicBezTo>
                      <a:pt x="135" y="599"/>
                      <a:pt x="0" y="464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4" y="0"/>
                      <a:pt x="599" y="135"/>
                      <a:pt x="599" y="300"/>
                    </a:cubicBezTo>
                    <a:cubicBezTo>
                      <a:pt x="599" y="464"/>
                      <a:pt x="464" y="599"/>
                      <a:pt x="300" y="599"/>
                    </a:cubicBezTo>
                    <a:close/>
                    <a:moveTo>
                      <a:pt x="300" y="6"/>
                    </a:moveTo>
                    <a:cubicBezTo>
                      <a:pt x="138" y="6"/>
                      <a:pt x="6" y="138"/>
                      <a:pt x="6" y="300"/>
                    </a:cubicBezTo>
                    <a:cubicBezTo>
                      <a:pt x="6" y="461"/>
                      <a:pt x="138" y="593"/>
                      <a:pt x="300" y="593"/>
                    </a:cubicBezTo>
                    <a:cubicBezTo>
                      <a:pt x="461" y="593"/>
                      <a:pt x="593" y="461"/>
                      <a:pt x="593" y="300"/>
                    </a:cubicBezTo>
                    <a:cubicBezTo>
                      <a:pt x="593" y="138"/>
                      <a:pt x="461" y="6"/>
                      <a:pt x="30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385DDA39-067B-6A0F-A260-2E2F5F5AFA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201" y="1657351"/>
                <a:ext cx="1430338" cy="1435100"/>
              </a:xfrm>
              <a:custGeom>
                <a:avLst/>
                <a:gdLst>
                  <a:gd name="T0" fmla="*/ 466 w 931"/>
                  <a:gd name="T1" fmla="*/ 931 h 931"/>
                  <a:gd name="T2" fmla="*/ 0 w 931"/>
                  <a:gd name="T3" fmla="*/ 466 h 931"/>
                  <a:gd name="T4" fmla="*/ 466 w 931"/>
                  <a:gd name="T5" fmla="*/ 0 h 931"/>
                  <a:gd name="T6" fmla="*/ 931 w 931"/>
                  <a:gd name="T7" fmla="*/ 466 h 931"/>
                  <a:gd name="T8" fmla="*/ 466 w 931"/>
                  <a:gd name="T9" fmla="*/ 931 h 931"/>
                  <a:gd name="T10" fmla="*/ 466 w 931"/>
                  <a:gd name="T11" fmla="*/ 8 h 931"/>
                  <a:gd name="T12" fmla="*/ 8 w 931"/>
                  <a:gd name="T13" fmla="*/ 466 h 931"/>
                  <a:gd name="T14" fmla="*/ 466 w 931"/>
                  <a:gd name="T15" fmla="*/ 923 h 931"/>
                  <a:gd name="T16" fmla="*/ 923 w 931"/>
                  <a:gd name="T17" fmla="*/ 466 h 931"/>
                  <a:gd name="T18" fmla="*/ 466 w 931"/>
                  <a:gd name="T19" fmla="*/ 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1" h="931">
                    <a:moveTo>
                      <a:pt x="466" y="931"/>
                    </a:moveTo>
                    <a:cubicBezTo>
                      <a:pt x="209" y="931"/>
                      <a:pt x="0" y="722"/>
                      <a:pt x="0" y="466"/>
                    </a:cubicBezTo>
                    <a:cubicBezTo>
                      <a:pt x="0" y="209"/>
                      <a:pt x="209" y="0"/>
                      <a:pt x="466" y="0"/>
                    </a:cubicBezTo>
                    <a:cubicBezTo>
                      <a:pt x="722" y="0"/>
                      <a:pt x="931" y="209"/>
                      <a:pt x="931" y="466"/>
                    </a:cubicBezTo>
                    <a:cubicBezTo>
                      <a:pt x="931" y="722"/>
                      <a:pt x="722" y="931"/>
                      <a:pt x="466" y="931"/>
                    </a:cubicBezTo>
                    <a:close/>
                    <a:moveTo>
                      <a:pt x="466" y="8"/>
                    </a:moveTo>
                    <a:cubicBezTo>
                      <a:pt x="213" y="8"/>
                      <a:pt x="8" y="213"/>
                      <a:pt x="8" y="466"/>
                    </a:cubicBezTo>
                    <a:cubicBezTo>
                      <a:pt x="8" y="718"/>
                      <a:pt x="213" y="923"/>
                      <a:pt x="466" y="923"/>
                    </a:cubicBezTo>
                    <a:cubicBezTo>
                      <a:pt x="718" y="923"/>
                      <a:pt x="923" y="718"/>
                      <a:pt x="923" y="466"/>
                    </a:cubicBezTo>
                    <a:cubicBezTo>
                      <a:pt x="923" y="213"/>
                      <a:pt x="718" y="8"/>
                      <a:pt x="46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1B9D3CD-9E1C-D72D-FC2C-23C571D9A9E8}"/>
                  </a:ext>
                </a:extLst>
              </p:cNvPr>
              <p:cNvSpPr/>
              <p:nvPr/>
            </p:nvSpPr>
            <p:spPr bwMode="auto">
              <a:xfrm>
                <a:off x="1831976" y="2405063"/>
                <a:ext cx="52388" cy="49213"/>
              </a:xfrm>
              <a:custGeom>
                <a:avLst/>
                <a:gdLst>
                  <a:gd name="T0" fmla="*/ 12 w 34"/>
                  <a:gd name="T1" fmla="*/ 17 h 32"/>
                  <a:gd name="T2" fmla="*/ 18 w 34"/>
                  <a:gd name="T3" fmla="*/ 16 h 32"/>
                  <a:gd name="T4" fmla="*/ 19 w 34"/>
                  <a:gd name="T5" fmla="*/ 30 h 32"/>
                  <a:gd name="T6" fmla="*/ 6 w 34"/>
                  <a:gd name="T7" fmla="*/ 32 h 32"/>
                  <a:gd name="T8" fmla="*/ 2 w 34"/>
                  <a:gd name="T9" fmla="*/ 26 h 32"/>
                  <a:gd name="T10" fmla="*/ 0 w 34"/>
                  <a:gd name="T11" fmla="*/ 18 h 32"/>
                  <a:gd name="T12" fmla="*/ 1 w 34"/>
                  <a:gd name="T13" fmla="*/ 9 h 32"/>
                  <a:gd name="T14" fmla="*/ 7 w 34"/>
                  <a:gd name="T15" fmla="*/ 3 h 32"/>
                  <a:gd name="T16" fmla="*/ 15 w 34"/>
                  <a:gd name="T17" fmla="*/ 0 h 32"/>
                  <a:gd name="T18" fmla="*/ 25 w 34"/>
                  <a:gd name="T19" fmla="*/ 1 h 32"/>
                  <a:gd name="T20" fmla="*/ 31 w 34"/>
                  <a:gd name="T21" fmla="*/ 7 h 32"/>
                  <a:gd name="T22" fmla="*/ 34 w 34"/>
                  <a:gd name="T23" fmla="*/ 15 h 32"/>
                  <a:gd name="T24" fmla="*/ 32 w 34"/>
                  <a:gd name="T25" fmla="*/ 24 h 32"/>
                  <a:gd name="T26" fmla="*/ 25 w 34"/>
                  <a:gd name="T27" fmla="*/ 29 h 32"/>
                  <a:gd name="T28" fmla="*/ 23 w 34"/>
                  <a:gd name="T29" fmla="*/ 23 h 32"/>
                  <a:gd name="T30" fmla="*/ 27 w 34"/>
                  <a:gd name="T31" fmla="*/ 20 h 32"/>
                  <a:gd name="T32" fmla="*/ 28 w 34"/>
                  <a:gd name="T33" fmla="*/ 15 h 32"/>
                  <a:gd name="T34" fmla="*/ 25 w 34"/>
                  <a:gd name="T35" fmla="*/ 8 h 32"/>
                  <a:gd name="T36" fmla="*/ 16 w 34"/>
                  <a:gd name="T37" fmla="*/ 7 h 32"/>
                  <a:gd name="T38" fmla="*/ 8 w 34"/>
                  <a:gd name="T39" fmla="*/ 10 h 32"/>
                  <a:gd name="T40" fmla="*/ 5 w 34"/>
                  <a:gd name="T41" fmla="*/ 17 h 32"/>
                  <a:gd name="T42" fmla="*/ 7 w 34"/>
                  <a:gd name="T43" fmla="*/ 21 h 32"/>
                  <a:gd name="T44" fmla="*/ 9 w 34"/>
                  <a:gd name="T45" fmla="*/ 25 h 32"/>
                  <a:gd name="T46" fmla="*/ 13 w 34"/>
                  <a:gd name="T47" fmla="*/ 24 h 32"/>
                  <a:gd name="T48" fmla="*/ 12 w 34"/>
                  <a:gd name="T4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32">
                    <a:moveTo>
                      <a:pt x="12" y="17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0"/>
                      <a:pt x="3" y="28"/>
                      <a:pt x="2" y="26"/>
                    </a:cubicBezTo>
                    <a:cubicBezTo>
                      <a:pt x="1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9"/>
                    </a:cubicBezTo>
                    <a:cubicBezTo>
                      <a:pt x="2" y="6"/>
                      <a:pt x="4" y="4"/>
                      <a:pt x="7" y="3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19" y="0"/>
                      <a:pt x="22" y="0"/>
                      <a:pt x="25" y="1"/>
                    </a:cubicBezTo>
                    <a:cubicBezTo>
                      <a:pt x="27" y="2"/>
                      <a:pt x="30" y="4"/>
                      <a:pt x="31" y="7"/>
                    </a:cubicBezTo>
                    <a:cubicBezTo>
                      <a:pt x="33" y="9"/>
                      <a:pt x="33" y="11"/>
                      <a:pt x="34" y="15"/>
                    </a:cubicBezTo>
                    <a:cubicBezTo>
                      <a:pt x="34" y="19"/>
                      <a:pt x="33" y="22"/>
                      <a:pt x="32" y="24"/>
                    </a:cubicBezTo>
                    <a:cubicBezTo>
                      <a:pt x="30" y="27"/>
                      <a:pt x="28" y="28"/>
                      <a:pt x="25" y="29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5" y="22"/>
                      <a:pt x="26" y="21"/>
                      <a:pt x="27" y="20"/>
                    </a:cubicBezTo>
                    <a:cubicBezTo>
                      <a:pt x="28" y="19"/>
                      <a:pt x="28" y="17"/>
                      <a:pt x="28" y="15"/>
                    </a:cubicBezTo>
                    <a:cubicBezTo>
                      <a:pt x="28" y="12"/>
                      <a:pt x="27" y="10"/>
                      <a:pt x="25" y="8"/>
                    </a:cubicBezTo>
                    <a:cubicBezTo>
                      <a:pt x="23" y="7"/>
                      <a:pt x="20" y="6"/>
                      <a:pt x="16" y="7"/>
                    </a:cubicBezTo>
                    <a:cubicBezTo>
                      <a:pt x="12" y="7"/>
                      <a:pt x="10" y="8"/>
                      <a:pt x="8" y="10"/>
                    </a:cubicBezTo>
                    <a:cubicBezTo>
                      <a:pt x="6" y="12"/>
                      <a:pt x="5" y="14"/>
                      <a:pt x="5" y="17"/>
                    </a:cubicBezTo>
                    <a:cubicBezTo>
                      <a:pt x="6" y="18"/>
                      <a:pt x="6" y="20"/>
                      <a:pt x="7" y="21"/>
                    </a:cubicBezTo>
                    <a:cubicBezTo>
                      <a:pt x="7" y="23"/>
                      <a:pt x="8" y="24"/>
                      <a:pt x="9" y="25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678C0422-D843-8AC7-0094-D611776D2490}"/>
                  </a:ext>
                </a:extLst>
              </p:cNvPr>
              <p:cNvSpPr/>
              <p:nvPr/>
            </p:nvSpPr>
            <p:spPr bwMode="auto">
              <a:xfrm>
                <a:off x="1838326" y="2457451"/>
                <a:ext cx="55563" cy="46038"/>
              </a:xfrm>
              <a:custGeom>
                <a:avLst/>
                <a:gdLst>
                  <a:gd name="T0" fmla="*/ 31 w 36"/>
                  <a:gd name="T1" fmla="*/ 0 h 30"/>
                  <a:gd name="T2" fmla="*/ 32 w 36"/>
                  <a:gd name="T3" fmla="*/ 7 h 30"/>
                  <a:gd name="T4" fmla="*/ 15 w 36"/>
                  <a:gd name="T5" fmla="*/ 10 h 30"/>
                  <a:gd name="T6" fmla="*/ 10 w 36"/>
                  <a:gd name="T7" fmla="*/ 11 h 30"/>
                  <a:gd name="T8" fmla="*/ 7 w 36"/>
                  <a:gd name="T9" fmla="*/ 14 h 30"/>
                  <a:gd name="T10" fmla="*/ 6 w 36"/>
                  <a:gd name="T11" fmla="*/ 18 h 30"/>
                  <a:gd name="T12" fmla="*/ 8 w 36"/>
                  <a:gd name="T13" fmla="*/ 22 h 30"/>
                  <a:gd name="T14" fmla="*/ 11 w 36"/>
                  <a:gd name="T15" fmla="*/ 24 h 30"/>
                  <a:gd name="T16" fmla="*/ 17 w 36"/>
                  <a:gd name="T17" fmla="*/ 23 h 30"/>
                  <a:gd name="T18" fmla="*/ 35 w 36"/>
                  <a:gd name="T19" fmla="*/ 20 h 30"/>
                  <a:gd name="T20" fmla="*/ 36 w 36"/>
                  <a:gd name="T21" fmla="*/ 26 h 30"/>
                  <a:gd name="T22" fmla="*/ 19 w 36"/>
                  <a:gd name="T23" fmla="*/ 29 h 30"/>
                  <a:gd name="T24" fmla="*/ 11 w 36"/>
                  <a:gd name="T25" fmla="*/ 30 h 30"/>
                  <a:gd name="T26" fmla="*/ 6 w 36"/>
                  <a:gd name="T27" fmla="*/ 29 h 30"/>
                  <a:gd name="T28" fmla="*/ 3 w 36"/>
                  <a:gd name="T29" fmla="*/ 26 h 30"/>
                  <a:gd name="T30" fmla="*/ 1 w 36"/>
                  <a:gd name="T31" fmla="*/ 20 h 30"/>
                  <a:gd name="T32" fmla="*/ 1 w 36"/>
                  <a:gd name="T33" fmla="*/ 12 h 30"/>
                  <a:gd name="T34" fmla="*/ 3 w 36"/>
                  <a:gd name="T35" fmla="*/ 8 h 30"/>
                  <a:gd name="T36" fmla="*/ 6 w 36"/>
                  <a:gd name="T37" fmla="*/ 6 h 30"/>
                  <a:gd name="T38" fmla="*/ 14 w 36"/>
                  <a:gd name="T39" fmla="*/ 3 h 30"/>
                  <a:gd name="T40" fmla="*/ 31 w 36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0">
                    <a:moveTo>
                      <a:pt x="31" y="0"/>
                    </a:moveTo>
                    <a:cubicBezTo>
                      <a:pt x="32" y="7"/>
                      <a:pt x="32" y="7"/>
                      <a:pt x="32" y="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11"/>
                      <a:pt x="10" y="11"/>
                      <a:pt x="10" y="11"/>
                    </a:cubicBezTo>
                    <a:cubicBezTo>
                      <a:pt x="8" y="12"/>
                      <a:pt x="7" y="13"/>
                      <a:pt x="7" y="14"/>
                    </a:cubicBezTo>
                    <a:cubicBezTo>
                      <a:pt x="6" y="15"/>
                      <a:pt x="6" y="17"/>
                      <a:pt x="6" y="18"/>
                    </a:cubicBezTo>
                    <a:cubicBezTo>
                      <a:pt x="7" y="20"/>
                      <a:pt x="7" y="22"/>
                      <a:pt x="8" y="22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2" y="24"/>
                      <a:pt x="14" y="23"/>
                      <a:pt x="17" y="23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5" y="30"/>
                      <a:pt x="12" y="30"/>
                      <a:pt x="11" y="30"/>
                    </a:cubicBezTo>
                    <a:cubicBezTo>
                      <a:pt x="9" y="30"/>
                      <a:pt x="7" y="30"/>
                      <a:pt x="6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1" y="11"/>
                      <a:pt x="2" y="9"/>
                      <a:pt x="3" y="8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5"/>
                      <a:pt x="10" y="4"/>
                      <a:pt x="14" y="3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6918662E-E0E7-FD44-6E2B-90C8365A6A7C}"/>
                  </a:ext>
                </a:extLst>
              </p:cNvPr>
              <p:cNvSpPr/>
              <p:nvPr/>
            </p:nvSpPr>
            <p:spPr bwMode="auto">
              <a:xfrm>
                <a:off x="1847851" y="2506663"/>
                <a:ext cx="50800" cy="23813"/>
              </a:xfrm>
              <a:custGeom>
                <a:avLst/>
                <a:gdLst>
                  <a:gd name="T0" fmla="*/ 0 w 32"/>
                  <a:gd name="T1" fmla="*/ 8 h 15"/>
                  <a:gd name="T2" fmla="*/ 31 w 32"/>
                  <a:gd name="T3" fmla="*/ 0 h 15"/>
                  <a:gd name="T4" fmla="*/ 32 w 32"/>
                  <a:gd name="T5" fmla="*/ 7 h 15"/>
                  <a:gd name="T6" fmla="*/ 1 w 32"/>
                  <a:gd name="T7" fmla="*/ 15 h 15"/>
                  <a:gd name="T8" fmla="*/ 0 w 32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8"/>
                    </a:moveTo>
                    <a:lnTo>
                      <a:pt x="31" y="0"/>
                    </a:lnTo>
                    <a:lnTo>
                      <a:pt x="32" y="7"/>
                    </a:lnTo>
                    <a:lnTo>
                      <a:pt x="1" y="1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755ABBE8-AF57-87CE-5FF7-755866188CCF}"/>
                  </a:ext>
                </a:extLst>
              </p:cNvPr>
              <p:cNvSpPr/>
              <p:nvPr/>
            </p:nvSpPr>
            <p:spPr bwMode="auto">
              <a:xfrm>
                <a:off x="1851026" y="2527301"/>
                <a:ext cx="50800" cy="47625"/>
              </a:xfrm>
              <a:custGeom>
                <a:avLst/>
                <a:gdLst>
                  <a:gd name="T0" fmla="*/ 0 w 32"/>
                  <a:gd name="T1" fmla="*/ 8 h 30"/>
                  <a:gd name="T2" fmla="*/ 30 w 32"/>
                  <a:gd name="T3" fmla="*/ 0 h 30"/>
                  <a:gd name="T4" fmla="*/ 32 w 32"/>
                  <a:gd name="T5" fmla="*/ 5 h 30"/>
                  <a:gd name="T6" fmla="*/ 7 w 32"/>
                  <a:gd name="T7" fmla="*/ 13 h 30"/>
                  <a:gd name="T8" fmla="*/ 12 w 32"/>
                  <a:gd name="T9" fmla="*/ 29 h 30"/>
                  <a:gd name="T10" fmla="*/ 7 w 32"/>
                  <a:gd name="T11" fmla="*/ 30 h 30"/>
                  <a:gd name="T12" fmla="*/ 0 w 32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30" y="0"/>
                    </a:lnTo>
                    <a:lnTo>
                      <a:pt x="32" y="5"/>
                    </a:lnTo>
                    <a:lnTo>
                      <a:pt x="7" y="13"/>
                    </a:lnTo>
                    <a:lnTo>
                      <a:pt x="12" y="29"/>
                    </a:lnTo>
                    <a:lnTo>
                      <a:pt x="7" y="3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CF20E971-D0E4-9807-D5B0-E4464B357005}"/>
                  </a:ext>
                </a:extLst>
              </p:cNvPr>
              <p:cNvSpPr/>
              <p:nvPr/>
            </p:nvSpPr>
            <p:spPr bwMode="auto">
              <a:xfrm>
                <a:off x="1865313" y="2566988"/>
                <a:ext cx="50800" cy="25400"/>
              </a:xfrm>
              <a:custGeom>
                <a:avLst/>
                <a:gdLst>
                  <a:gd name="T0" fmla="*/ 0 w 32"/>
                  <a:gd name="T1" fmla="*/ 11 h 16"/>
                  <a:gd name="T2" fmla="*/ 30 w 32"/>
                  <a:gd name="T3" fmla="*/ 0 h 16"/>
                  <a:gd name="T4" fmla="*/ 32 w 32"/>
                  <a:gd name="T5" fmla="*/ 6 h 16"/>
                  <a:gd name="T6" fmla="*/ 2 w 32"/>
                  <a:gd name="T7" fmla="*/ 16 h 16"/>
                  <a:gd name="T8" fmla="*/ 0 w 32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11"/>
                    </a:moveTo>
                    <a:lnTo>
                      <a:pt x="30" y="0"/>
                    </a:lnTo>
                    <a:lnTo>
                      <a:pt x="32" y="6"/>
                    </a:lnTo>
                    <a:lnTo>
                      <a:pt x="2" y="1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073F2E61-E137-4616-841D-F8282E5257F8}"/>
                  </a:ext>
                </a:extLst>
              </p:cNvPr>
              <p:cNvSpPr/>
              <p:nvPr/>
            </p:nvSpPr>
            <p:spPr bwMode="auto">
              <a:xfrm>
                <a:off x="1873251" y="2586038"/>
                <a:ext cx="63500" cy="55563"/>
              </a:xfrm>
              <a:custGeom>
                <a:avLst/>
                <a:gdLst>
                  <a:gd name="T0" fmla="*/ 0 w 40"/>
                  <a:gd name="T1" fmla="*/ 12 h 35"/>
                  <a:gd name="T2" fmla="*/ 29 w 40"/>
                  <a:gd name="T3" fmla="*/ 0 h 35"/>
                  <a:gd name="T4" fmla="*/ 32 w 40"/>
                  <a:gd name="T5" fmla="*/ 5 h 35"/>
                  <a:gd name="T6" fmla="*/ 17 w 40"/>
                  <a:gd name="T7" fmla="*/ 26 h 35"/>
                  <a:gd name="T8" fmla="*/ 37 w 40"/>
                  <a:gd name="T9" fmla="*/ 17 h 35"/>
                  <a:gd name="T10" fmla="*/ 40 w 40"/>
                  <a:gd name="T11" fmla="*/ 23 h 35"/>
                  <a:gd name="T12" fmla="*/ 11 w 40"/>
                  <a:gd name="T13" fmla="*/ 35 h 35"/>
                  <a:gd name="T14" fmla="*/ 8 w 40"/>
                  <a:gd name="T15" fmla="*/ 30 h 35"/>
                  <a:gd name="T16" fmla="*/ 21 w 40"/>
                  <a:gd name="T17" fmla="*/ 9 h 35"/>
                  <a:gd name="T18" fmla="*/ 3 w 40"/>
                  <a:gd name="T19" fmla="*/ 18 h 35"/>
                  <a:gd name="T20" fmla="*/ 0 w 40"/>
                  <a:gd name="T2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0" y="12"/>
                    </a:moveTo>
                    <a:lnTo>
                      <a:pt x="29" y="0"/>
                    </a:lnTo>
                    <a:lnTo>
                      <a:pt x="32" y="5"/>
                    </a:lnTo>
                    <a:lnTo>
                      <a:pt x="17" y="26"/>
                    </a:lnTo>
                    <a:lnTo>
                      <a:pt x="37" y="17"/>
                    </a:lnTo>
                    <a:lnTo>
                      <a:pt x="40" y="23"/>
                    </a:lnTo>
                    <a:lnTo>
                      <a:pt x="11" y="35"/>
                    </a:lnTo>
                    <a:lnTo>
                      <a:pt x="8" y="30"/>
                    </a:lnTo>
                    <a:lnTo>
                      <a:pt x="21" y="9"/>
                    </a:lnTo>
                    <a:lnTo>
                      <a:pt x="3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F6FCD4A-413D-E1F9-096A-E2CAB7AB2251}"/>
                  </a:ext>
                </a:extLst>
              </p:cNvPr>
              <p:cNvSpPr/>
              <p:nvPr/>
            </p:nvSpPr>
            <p:spPr bwMode="auto">
              <a:xfrm>
                <a:off x="1914526" y="2654301"/>
                <a:ext cx="60325" cy="55563"/>
              </a:xfrm>
              <a:custGeom>
                <a:avLst/>
                <a:gdLst>
                  <a:gd name="T0" fmla="*/ 25 w 39"/>
                  <a:gd name="T1" fmla="*/ 0 h 36"/>
                  <a:gd name="T2" fmla="*/ 28 w 39"/>
                  <a:gd name="T3" fmla="*/ 6 h 36"/>
                  <a:gd name="T4" fmla="*/ 13 w 39"/>
                  <a:gd name="T5" fmla="*/ 15 h 36"/>
                  <a:gd name="T6" fmla="*/ 9 w 39"/>
                  <a:gd name="T7" fmla="*/ 18 h 36"/>
                  <a:gd name="T8" fmla="*/ 7 w 39"/>
                  <a:gd name="T9" fmla="*/ 22 h 36"/>
                  <a:gd name="T10" fmla="*/ 8 w 39"/>
                  <a:gd name="T11" fmla="*/ 26 h 36"/>
                  <a:gd name="T12" fmla="*/ 11 w 39"/>
                  <a:gd name="T13" fmla="*/ 29 h 36"/>
                  <a:gd name="T14" fmla="*/ 15 w 39"/>
                  <a:gd name="T15" fmla="*/ 29 h 36"/>
                  <a:gd name="T16" fmla="*/ 20 w 39"/>
                  <a:gd name="T17" fmla="*/ 26 h 36"/>
                  <a:gd name="T18" fmla="*/ 35 w 39"/>
                  <a:gd name="T19" fmla="*/ 17 h 36"/>
                  <a:gd name="T20" fmla="*/ 39 w 39"/>
                  <a:gd name="T21" fmla="*/ 23 h 36"/>
                  <a:gd name="T22" fmla="*/ 24 w 39"/>
                  <a:gd name="T23" fmla="*/ 32 h 36"/>
                  <a:gd name="T24" fmla="*/ 16 w 39"/>
                  <a:gd name="T25" fmla="*/ 35 h 36"/>
                  <a:gd name="T26" fmla="*/ 12 w 39"/>
                  <a:gd name="T27" fmla="*/ 36 h 36"/>
                  <a:gd name="T28" fmla="*/ 8 w 39"/>
                  <a:gd name="T29" fmla="*/ 34 h 36"/>
                  <a:gd name="T30" fmla="*/ 3 w 39"/>
                  <a:gd name="T31" fmla="*/ 29 h 36"/>
                  <a:gd name="T32" fmla="*/ 1 w 39"/>
                  <a:gd name="T33" fmla="*/ 23 h 36"/>
                  <a:gd name="T34" fmla="*/ 1 w 39"/>
                  <a:gd name="T35" fmla="*/ 18 h 36"/>
                  <a:gd name="T36" fmla="*/ 3 w 39"/>
                  <a:gd name="T37" fmla="*/ 14 h 36"/>
                  <a:gd name="T38" fmla="*/ 10 w 39"/>
                  <a:gd name="T39" fmla="*/ 9 h 36"/>
                  <a:gd name="T40" fmla="*/ 25 w 39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6">
                    <a:moveTo>
                      <a:pt x="25" y="0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7"/>
                      <a:pt x="9" y="18"/>
                      <a:pt x="9" y="18"/>
                    </a:cubicBezTo>
                    <a:cubicBezTo>
                      <a:pt x="8" y="19"/>
                      <a:pt x="7" y="20"/>
                      <a:pt x="7" y="22"/>
                    </a:cubicBezTo>
                    <a:cubicBezTo>
                      <a:pt x="7" y="23"/>
                      <a:pt x="7" y="24"/>
                      <a:pt x="8" y="26"/>
                    </a:cubicBezTo>
                    <a:cubicBezTo>
                      <a:pt x="9" y="28"/>
                      <a:pt x="10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6" y="29"/>
                      <a:pt x="17" y="28"/>
                      <a:pt x="20" y="2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0" y="34"/>
                      <a:pt x="18" y="35"/>
                      <a:pt x="16" y="35"/>
                    </a:cubicBezTo>
                    <a:cubicBezTo>
                      <a:pt x="15" y="36"/>
                      <a:pt x="13" y="36"/>
                      <a:pt x="12" y="36"/>
                    </a:cubicBezTo>
                    <a:cubicBezTo>
                      <a:pt x="10" y="36"/>
                      <a:pt x="9" y="35"/>
                      <a:pt x="8" y="34"/>
                    </a:cubicBezTo>
                    <a:cubicBezTo>
                      <a:pt x="6" y="33"/>
                      <a:pt x="5" y="31"/>
                      <a:pt x="3" y="29"/>
                    </a:cubicBezTo>
                    <a:cubicBezTo>
                      <a:pt x="2" y="27"/>
                      <a:pt x="1" y="24"/>
                      <a:pt x="1" y="23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" y="16"/>
                      <a:pt x="2" y="15"/>
                      <a:pt x="3" y="14"/>
                    </a:cubicBezTo>
                    <a:cubicBezTo>
                      <a:pt x="4" y="13"/>
                      <a:pt x="7" y="11"/>
                      <a:pt x="10" y="9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40126C2E-BFEB-37D6-ECA5-1664FC33346E}"/>
                  </a:ext>
                </a:extLst>
              </p:cNvPr>
              <p:cNvSpPr/>
              <p:nvPr/>
            </p:nvSpPr>
            <p:spPr bwMode="auto">
              <a:xfrm>
                <a:off x="1938338" y="2695576"/>
                <a:ext cx="63500" cy="63500"/>
              </a:xfrm>
              <a:custGeom>
                <a:avLst/>
                <a:gdLst>
                  <a:gd name="T0" fmla="*/ 0 w 40"/>
                  <a:gd name="T1" fmla="*/ 20 h 40"/>
                  <a:gd name="T2" fmla="*/ 26 w 40"/>
                  <a:gd name="T3" fmla="*/ 0 h 40"/>
                  <a:gd name="T4" fmla="*/ 30 w 40"/>
                  <a:gd name="T5" fmla="*/ 6 h 40"/>
                  <a:gd name="T6" fmla="*/ 20 w 40"/>
                  <a:gd name="T7" fmla="*/ 29 h 40"/>
                  <a:gd name="T8" fmla="*/ 37 w 40"/>
                  <a:gd name="T9" fmla="*/ 16 h 40"/>
                  <a:gd name="T10" fmla="*/ 40 w 40"/>
                  <a:gd name="T11" fmla="*/ 21 h 40"/>
                  <a:gd name="T12" fmla="*/ 15 w 40"/>
                  <a:gd name="T13" fmla="*/ 40 h 40"/>
                  <a:gd name="T14" fmla="*/ 11 w 40"/>
                  <a:gd name="T15" fmla="*/ 35 h 40"/>
                  <a:gd name="T16" fmla="*/ 20 w 40"/>
                  <a:gd name="T17" fmla="*/ 12 h 40"/>
                  <a:gd name="T18" fmla="*/ 4 w 40"/>
                  <a:gd name="T19" fmla="*/ 25 h 40"/>
                  <a:gd name="T20" fmla="*/ 0 w 40"/>
                  <a:gd name="T2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0">
                    <a:moveTo>
                      <a:pt x="0" y="20"/>
                    </a:moveTo>
                    <a:lnTo>
                      <a:pt x="26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37" y="16"/>
                    </a:lnTo>
                    <a:lnTo>
                      <a:pt x="40" y="21"/>
                    </a:lnTo>
                    <a:lnTo>
                      <a:pt x="15" y="40"/>
                    </a:lnTo>
                    <a:lnTo>
                      <a:pt x="11" y="35"/>
                    </a:lnTo>
                    <a:lnTo>
                      <a:pt x="20" y="12"/>
                    </a:lnTo>
                    <a:lnTo>
                      <a:pt x="4" y="2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3B6E640D-AB19-47CC-D393-1E04662E91EF}"/>
                  </a:ext>
                </a:extLst>
              </p:cNvPr>
              <p:cNvSpPr/>
              <p:nvPr/>
            </p:nvSpPr>
            <p:spPr bwMode="auto">
              <a:xfrm>
                <a:off x="1970088" y="2736851"/>
                <a:ext cx="46038" cy="39688"/>
              </a:xfrm>
              <a:custGeom>
                <a:avLst/>
                <a:gdLst>
                  <a:gd name="T0" fmla="*/ 0 w 29"/>
                  <a:gd name="T1" fmla="*/ 20 h 25"/>
                  <a:gd name="T2" fmla="*/ 24 w 29"/>
                  <a:gd name="T3" fmla="*/ 0 h 25"/>
                  <a:gd name="T4" fmla="*/ 29 w 29"/>
                  <a:gd name="T5" fmla="*/ 5 h 25"/>
                  <a:gd name="T6" fmla="*/ 4 w 29"/>
                  <a:gd name="T7" fmla="*/ 25 h 25"/>
                  <a:gd name="T8" fmla="*/ 0 w 29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0" y="20"/>
                    </a:moveTo>
                    <a:lnTo>
                      <a:pt x="24" y="0"/>
                    </a:lnTo>
                    <a:lnTo>
                      <a:pt x="29" y="5"/>
                    </a:lnTo>
                    <a:lnTo>
                      <a:pt x="4" y="2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35C1027D-9370-290F-B371-BDEB66F99FB9}"/>
                  </a:ext>
                </a:extLst>
              </p:cNvPr>
              <p:cNvSpPr/>
              <p:nvPr/>
            </p:nvSpPr>
            <p:spPr bwMode="auto">
              <a:xfrm>
                <a:off x="1993901" y="2746376"/>
                <a:ext cx="55563" cy="55563"/>
              </a:xfrm>
              <a:custGeom>
                <a:avLst/>
                <a:gdLst>
                  <a:gd name="T0" fmla="*/ 0 w 35"/>
                  <a:gd name="T1" fmla="*/ 31 h 35"/>
                  <a:gd name="T2" fmla="*/ 15 w 35"/>
                  <a:gd name="T3" fmla="*/ 0 h 35"/>
                  <a:gd name="T4" fmla="*/ 20 w 35"/>
                  <a:gd name="T5" fmla="*/ 5 h 35"/>
                  <a:gd name="T6" fmla="*/ 8 w 35"/>
                  <a:gd name="T7" fmla="*/ 28 h 35"/>
                  <a:gd name="T8" fmla="*/ 30 w 35"/>
                  <a:gd name="T9" fmla="*/ 17 h 35"/>
                  <a:gd name="T10" fmla="*/ 35 w 35"/>
                  <a:gd name="T11" fmla="*/ 22 h 35"/>
                  <a:gd name="T12" fmla="*/ 4 w 35"/>
                  <a:gd name="T13" fmla="*/ 35 h 35"/>
                  <a:gd name="T14" fmla="*/ 0 w 35"/>
                  <a:gd name="T15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0" y="31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8" y="28"/>
                    </a:lnTo>
                    <a:lnTo>
                      <a:pt x="30" y="17"/>
                    </a:lnTo>
                    <a:lnTo>
                      <a:pt x="35" y="22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2C677DCF-11DE-B4D1-A36A-C67B5C35D59D}"/>
                  </a:ext>
                </a:extLst>
              </p:cNvPr>
              <p:cNvSpPr/>
              <p:nvPr/>
            </p:nvSpPr>
            <p:spPr bwMode="auto">
              <a:xfrm>
                <a:off x="2017713" y="2784476"/>
                <a:ext cx="63500" cy="63500"/>
              </a:xfrm>
              <a:custGeom>
                <a:avLst/>
                <a:gdLst>
                  <a:gd name="T0" fmla="*/ 0 w 40"/>
                  <a:gd name="T1" fmla="*/ 23 h 40"/>
                  <a:gd name="T2" fmla="*/ 21 w 40"/>
                  <a:gd name="T3" fmla="*/ 0 h 40"/>
                  <a:gd name="T4" fmla="*/ 40 w 40"/>
                  <a:gd name="T5" fmla="*/ 15 h 40"/>
                  <a:gd name="T6" fmla="*/ 36 w 40"/>
                  <a:gd name="T7" fmla="*/ 19 h 40"/>
                  <a:gd name="T8" fmla="*/ 23 w 40"/>
                  <a:gd name="T9" fmla="*/ 8 h 40"/>
                  <a:gd name="T10" fmla="*/ 18 w 40"/>
                  <a:gd name="T11" fmla="*/ 13 h 40"/>
                  <a:gd name="T12" fmla="*/ 30 w 40"/>
                  <a:gd name="T13" fmla="*/ 24 h 40"/>
                  <a:gd name="T14" fmla="*/ 26 w 40"/>
                  <a:gd name="T15" fmla="*/ 28 h 40"/>
                  <a:gd name="T16" fmla="*/ 15 w 40"/>
                  <a:gd name="T17" fmla="*/ 17 h 40"/>
                  <a:gd name="T18" fmla="*/ 9 w 40"/>
                  <a:gd name="T19" fmla="*/ 23 h 40"/>
                  <a:gd name="T20" fmla="*/ 22 w 40"/>
                  <a:gd name="T21" fmla="*/ 36 h 40"/>
                  <a:gd name="T22" fmla="*/ 18 w 40"/>
                  <a:gd name="T23" fmla="*/ 40 h 40"/>
                  <a:gd name="T24" fmla="*/ 0 w 40"/>
                  <a:gd name="T2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0" y="23"/>
                    </a:moveTo>
                    <a:lnTo>
                      <a:pt x="21" y="0"/>
                    </a:lnTo>
                    <a:lnTo>
                      <a:pt x="40" y="15"/>
                    </a:lnTo>
                    <a:lnTo>
                      <a:pt x="36" y="19"/>
                    </a:lnTo>
                    <a:lnTo>
                      <a:pt x="23" y="8"/>
                    </a:lnTo>
                    <a:lnTo>
                      <a:pt x="18" y="13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15" y="17"/>
                    </a:lnTo>
                    <a:lnTo>
                      <a:pt x="9" y="23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20F99F2F-92C4-FE86-E57E-ACCB603BA3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5813" y="2813051"/>
                <a:ext cx="57150" cy="68263"/>
              </a:xfrm>
              <a:custGeom>
                <a:avLst/>
                <a:gdLst>
                  <a:gd name="T0" fmla="*/ 0 w 37"/>
                  <a:gd name="T1" fmla="*/ 27 h 44"/>
                  <a:gd name="T2" fmla="*/ 20 w 37"/>
                  <a:gd name="T3" fmla="*/ 0 h 44"/>
                  <a:gd name="T4" fmla="*/ 31 w 37"/>
                  <a:gd name="T5" fmla="*/ 9 h 44"/>
                  <a:gd name="T6" fmla="*/ 36 w 37"/>
                  <a:gd name="T7" fmla="*/ 14 h 44"/>
                  <a:gd name="T8" fmla="*/ 37 w 37"/>
                  <a:gd name="T9" fmla="*/ 19 h 44"/>
                  <a:gd name="T10" fmla="*/ 35 w 37"/>
                  <a:gd name="T11" fmla="*/ 24 h 44"/>
                  <a:gd name="T12" fmla="*/ 30 w 37"/>
                  <a:gd name="T13" fmla="*/ 28 h 44"/>
                  <a:gd name="T14" fmla="*/ 23 w 37"/>
                  <a:gd name="T15" fmla="*/ 26 h 44"/>
                  <a:gd name="T16" fmla="*/ 24 w 37"/>
                  <a:gd name="T17" fmla="*/ 30 h 44"/>
                  <a:gd name="T18" fmla="*/ 24 w 37"/>
                  <a:gd name="T19" fmla="*/ 37 h 44"/>
                  <a:gd name="T20" fmla="*/ 23 w 37"/>
                  <a:gd name="T21" fmla="*/ 44 h 44"/>
                  <a:gd name="T22" fmla="*/ 17 w 37"/>
                  <a:gd name="T23" fmla="*/ 40 h 44"/>
                  <a:gd name="T24" fmla="*/ 17 w 37"/>
                  <a:gd name="T25" fmla="*/ 31 h 44"/>
                  <a:gd name="T26" fmla="*/ 17 w 37"/>
                  <a:gd name="T27" fmla="*/ 25 h 44"/>
                  <a:gd name="T28" fmla="*/ 17 w 37"/>
                  <a:gd name="T29" fmla="*/ 23 h 44"/>
                  <a:gd name="T30" fmla="*/ 14 w 37"/>
                  <a:gd name="T31" fmla="*/ 20 h 44"/>
                  <a:gd name="T32" fmla="*/ 13 w 37"/>
                  <a:gd name="T33" fmla="*/ 20 h 44"/>
                  <a:gd name="T34" fmla="*/ 5 w 37"/>
                  <a:gd name="T35" fmla="*/ 31 h 44"/>
                  <a:gd name="T36" fmla="*/ 0 w 37"/>
                  <a:gd name="T37" fmla="*/ 27 h 44"/>
                  <a:gd name="T38" fmla="*/ 16 w 37"/>
                  <a:gd name="T39" fmla="*/ 15 h 44"/>
                  <a:gd name="T40" fmla="*/ 20 w 37"/>
                  <a:gd name="T41" fmla="*/ 18 h 44"/>
                  <a:gd name="T42" fmla="*/ 25 w 37"/>
                  <a:gd name="T43" fmla="*/ 22 h 44"/>
                  <a:gd name="T44" fmla="*/ 28 w 37"/>
                  <a:gd name="T45" fmla="*/ 22 h 44"/>
                  <a:gd name="T46" fmla="*/ 30 w 37"/>
                  <a:gd name="T47" fmla="*/ 20 h 44"/>
                  <a:gd name="T48" fmla="*/ 31 w 37"/>
                  <a:gd name="T49" fmla="*/ 18 h 44"/>
                  <a:gd name="T50" fmla="*/ 29 w 37"/>
                  <a:gd name="T51" fmla="*/ 15 h 44"/>
                  <a:gd name="T52" fmla="*/ 26 w 37"/>
                  <a:gd name="T53" fmla="*/ 12 h 44"/>
                  <a:gd name="T54" fmla="*/ 21 w 37"/>
                  <a:gd name="T55" fmla="*/ 9 h 44"/>
                  <a:gd name="T56" fmla="*/ 16 w 37"/>
                  <a:gd name="T5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44">
                    <a:moveTo>
                      <a:pt x="0" y="27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1"/>
                      <a:pt x="35" y="13"/>
                      <a:pt x="36" y="14"/>
                    </a:cubicBezTo>
                    <a:cubicBezTo>
                      <a:pt x="37" y="16"/>
                      <a:pt x="37" y="17"/>
                      <a:pt x="37" y="19"/>
                    </a:cubicBezTo>
                    <a:cubicBezTo>
                      <a:pt x="37" y="21"/>
                      <a:pt x="36" y="23"/>
                      <a:pt x="35" y="24"/>
                    </a:cubicBezTo>
                    <a:cubicBezTo>
                      <a:pt x="34" y="26"/>
                      <a:pt x="32" y="27"/>
                      <a:pt x="30" y="28"/>
                    </a:cubicBezTo>
                    <a:cubicBezTo>
                      <a:pt x="28" y="28"/>
                      <a:pt x="25" y="27"/>
                      <a:pt x="23" y="26"/>
                    </a:cubicBezTo>
                    <a:cubicBezTo>
                      <a:pt x="23" y="28"/>
                      <a:pt x="24" y="29"/>
                      <a:pt x="24" y="30"/>
                    </a:cubicBezTo>
                    <a:cubicBezTo>
                      <a:pt x="24" y="32"/>
                      <a:pt x="24" y="34"/>
                      <a:pt x="24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28"/>
                      <a:pt x="18" y="26"/>
                      <a:pt x="17" y="25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6" y="22"/>
                      <a:pt x="15" y="21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5" y="31"/>
                      <a:pt x="5" y="31"/>
                      <a:pt x="5" y="31"/>
                    </a:cubicBezTo>
                    <a:lnTo>
                      <a:pt x="0" y="27"/>
                    </a:lnTo>
                    <a:close/>
                    <a:moveTo>
                      <a:pt x="16" y="15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3" y="20"/>
                      <a:pt x="24" y="22"/>
                      <a:pt x="25" y="22"/>
                    </a:cubicBezTo>
                    <a:cubicBezTo>
                      <a:pt x="26" y="22"/>
                      <a:pt x="27" y="22"/>
                      <a:pt x="28" y="22"/>
                    </a:cubicBezTo>
                    <a:cubicBezTo>
                      <a:pt x="28" y="22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1" y="18"/>
                    </a:cubicBezTo>
                    <a:cubicBezTo>
                      <a:pt x="30" y="17"/>
                      <a:pt x="30" y="16"/>
                      <a:pt x="29" y="15"/>
                    </a:cubicBezTo>
                    <a:cubicBezTo>
                      <a:pt x="29" y="15"/>
                      <a:pt x="28" y="14"/>
                      <a:pt x="26" y="12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547BD962-E108-E99E-B7E8-D072FE7F1022}"/>
                  </a:ext>
                </a:extLst>
              </p:cNvPr>
              <p:cNvSpPr/>
              <p:nvPr/>
            </p:nvSpPr>
            <p:spPr bwMode="auto">
              <a:xfrm>
                <a:off x="2101851" y="2849563"/>
                <a:ext cx="49213" cy="52388"/>
              </a:xfrm>
              <a:custGeom>
                <a:avLst/>
                <a:gdLst>
                  <a:gd name="T0" fmla="*/ 2 w 32"/>
                  <a:gd name="T1" fmla="*/ 14 h 34"/>
                  <a:gd name="T2" fmla="*/ 8 w 32"/>
                  <a:gd name="T3" fmla="*/ 17 h 34"/>
                  <a:gd name="T4" fmla="*/ 7 w 32"/>
                  <a:gd name="T5" fmla="*/ 23 h 34"/>
                  <a:gd name="T6" fmla="*/ 10 w 32"/>
                  <a:gd name="T7" fmla="*/ 27 h 34"/>
                  <a:gd name="T8" fmla="*/ 15 w 32"/>
                  <a:gd name="T9" fmla="*/ 28 h 34"/>
                  <a:gd name="T10" fmla="*/ 18 w 32"/>
                  <a:gd name="T11" fmla="*/ 26 h 34"/>
                  <a:gd name="T12" fmla="*/ 19 w 32"/>
                  <a:gd name="T13" fmla="*/ 24 h 34"/>
                  <a:gd name="T14" fmla="*/ 17 w 32"/>
                  <a:gd name="T15" fmla="*/ 22 h 34"/>
                  <a:gd name="T16" fmla="*/ 14 w 32"/>
                  <a:gd name="T17" fmla="*/ 18 h 34"/>
                  <a:gd name="T18" fmla="*/ 9 w 32"/>
                  <a:gd name="T19" fmla="*/ 11 h 34"/>
                  <a:gd name="T20" fmla="*/ 10 w 32"/>
                  <a:gd name="T21" fmla="*/ 4 h 34"/>
                  <a:gd name="T22" fmla="*/ 14 w 32"/>
                  <a:gd name="T23" fmla="*/ 0 h 34"/>
                  <a:gd name="T24" fmla="*/ 19 w 32"/>
                  <a:gd name="T25" fmla="*/ 0 h 34"/>
                  <a:gd name="T26" fmla="*/ 25 w 32"/>
                  <a:gd name="T27" fmla="*/ 2 h 34"/>
                  <a:gd name="T28" fmla="*/ 32 w 32"/>
                  <a:gd name="T29" fmla="*/ 10 h 34"/>
                  <a:gd name="T30" fmla="*/ 30 w 32"/>
                  <a:gd name="T31" fmla="*/ 18 h 34"/>
                  <a:gd name="T32" fmla="*/ 25 w 32"/>
                  <a:gd name="T33" fmla="*/ 14 h 34"/>
                  <a:gd name="T34" fmla="*/ 25 w 32"/>
                  <a:gd name="T35" fmla="*/ 10 h 34"/>
                  <a:gd name="T36" fmla="*/ 22 w 32"/>
                  <a:gd name="T37" fmla="*/ 7 h 34"/>
                  <a:gd name="T38" fmla="*/ 18 w 32"/>
                  <a:gd name="T39" fmla="*/ 6 h 34"/>
                  <a:gd name="T40" fmla="*/ 16 w 32"/>
                  <a:gd name="T41" fmla="*/ 7 h 34"/>
                  <a:gd name="T42" fmla="*/ 15 w 32"/>
                  <a:gd name="T43" fmla="*/ 9 h 34"/>
                  <a:gd name="T44" fmla="*/ 19 w 32"/>
                  <a:gd name="T45" fmla="*/ 14 h 34"/>
                  <a:gd name="T46" fmla="*/ 24 w 32"/>
                  <a:gd name="T47" fmla="*/ 20 h 34"/>
                  <a:gd name="T48" fmla="*/ 25 w 32"/>
                  <a:gd name="T49" fmla="*/ 25 h 34"/>
                  <a:gd name="T50" fmla="*/ 24 w 32"/>
                  <a:gd name="T51" fmla="*/ 30 h 34"/>
                  <a:gd name="T52" fmla="*/ 19 w 32"/>
                  <a:gd name="T53" fmla="*/ 33 h 34"/>
                  <a:gd name="T54" fmla="*/ 14 w 32"/>
                  <a:gd name="T55" fmla="*/ 34 h 34"/>
                  <a:gd name="T56" fmla="*/ 7 w 32"/>
                  <a:gd name="T57" fmla="*/ 31 h 34"/>
                  <a:gd name="T58" fmla="*/ 1 w 32"/>
                  <a:gd name="T59" fmla="*/ 24 h 34"/>
                  <a:gd name="T60" fmla="*/ 2 w 32"/>
                  <a:gd name="T6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4">
                    <a:moveTo>
                      <a:pt x="2" y="14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6" y="21"/>
                      <a:pt x="7" y="23"/>
                    </a:cubicBezTo>
                    <a:cubicBezTo>
                      <a:pt x="7" y="24"/>
                      <a:pt x="8" y="25"/>
                      <a:pt x="10" y="27"/>
                    </a:cubicBezTo>
                    <a:cubicBezTo>
                      <a:pt x="12" y="28"/>
                      <a:pt x="14" y="28"/>
                      <a:pt x="15" y="28"/>
                    </a:cubicBezTo>
                    <a:cubicBezTo>
                      <a:pt x="16" y="28"/>
                      <a:pt x="17" y="27"/>
                      <a:pt x="18" y="26"/>
                    </a:cubicBezTo>
                    <a:cubicBezTo>
                      <a:pt x="18" y="26"/>
                      <a:pt x="19" y="25"/>
                      <a:pt x="19" y="24"/>
                    </a:cubicBezTo>
                    <a:cubicBezTo>
                      <a:pt x="18" y="23"/>
                      <a:pt x="18" y="23"/>
                      <a:pt x="17" y="22"/>
                    </a:cubicBezTo>
                    <a:cubicBezTo>
                      <a:pt x="17" y="21"/>
                      <a:pt x="16" y="20"/>
                      <a:pt x="14" y="18"/>
                    </a:cubicBezTo>
                    <a:cubicBezTo>
                      <a:pt x="11" y="15"/>
                      <a:pt x="10" y="13"/>
                      <a:pt x="9" y="11"/>
                    </a:cubicBezTo>
                    <a:cubicBezTo>
                      <a:pt x="8" y="8"/>
                      <a:pt x="9" y="6"/>
                      <a:pt x="10" y="4"/>
                    </a:cubicBezTo>
                    <a:cubicBezTo>
                      <a:pt x="11" y="2"/>
                      <a:pt x="12" y="1"/>
                      <a:pt x="14" y="0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21" y="0"/>
                      <a:pt x="23" y="1"/>
                      <a:pt x="25" y="2"/>
                    </a:cubicBezTo>
                    <a:cubicBezTo>
                      <a:pt x="29" y="5"/>
                      <a:pt x="31" y="7"/>
                      <a:pt x="32" y="10"/>
                    </a:cubicBezTo>
                    <a:cubicBezTo>
                      <a:pt x="32" y="12"/>
                      <a:pt x="32" y="15"/>
                      <a:pt x="30" y="18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1"/>
                      <a:pt x="25" y="10"/>
                    </a:cubicBezTo>
                    <a:cubicBezTo>
                      <a:pt x="25" y="9"/>
                      <a:pt x="24" y="8"/>
                      <a:pt x="22" y="7"/>
                    </a:cubicBezTo>
                    <a:cubicBezTo>
                      <a:pt x="20" y="6"/>
                      <a:pt x="19" y="5"/>
                      <a:pt x="18" y="6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6" y="10"/>
                      <a:pt x="17" y="12"/>
                      <a:pt x="19" y="14"/>
                    </a:cubicBezTo>
                    <a:cubicBezTo>
                      <a:pt x="22" y="16"/>
                      <a:pt x="23" y="18"/>
                      <a:pt x="24" y="20"/>
                    </a:cubicBezTo>
                    <a:cubicBezTo>
                      <a:pt x="25" y="21"/>
                      <a:pt x="25" y="23"/>
                      <a:pt x="25" y="25"/>
                    </a:cubicBezTo>
                    <a:cubicBezTo>
                      <a:pt x="25" y="26"/>
                      <a:pt x="25" y="28"/>
                      <a:pt x="24" y="30"/>
                    </a:cubicBezTo>
                    <a:cubicBezTo>
                      <a:pt x="23" y="31"/>
                      <a:pt x="21" y="33"/>
                      <a:pt x="19" y="33"/>
                    </a:cubicBezTo>
                    <a:cubicBezTo>
                      <a:pt x="18" y="34"/>
                      <a:pt x="16" y="34"/>
                      <a:pt x="14" y="34"/>
                    </a:cubicBezTo>
                    <a:cubicBezTo>
                      <a:pt x="12" y="34"/>
                      <a:pt x="9" y="33"/>
                      <a:pt x="7" y="31"/>
                    </a:cubicBezTo>
                    <a:cubicBezTo>
                      <a:pt x="4" y="29"/>
                      <a:pt x="1" y="26"/>
                      <a:pt x="1" y="24"/>
                    </a:cubicBezTo>
                    <a:cubicBezTo>
                      <a:pt x="0" y="21"/>
                      <a:pt x="0" y="18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51353C94-C816-1BC6-39F0-1011F65C0603}"/>
                  </a:ext>
                </a:extLst>
              </p:cNvPr>
              <p:cNvSpPr/>
              <p:nvPr/>
            </p:nvSpPr>
            <p:spPr bwMode="auto">
              <a:xfrm>
                <a:off x="2138363" y="2867026"/>
                <a:ext cx="34925" cy="49213"/>
              </a:xfrm>
              <a:custGeom>
                <a:avLst/>
                <a:gdLst>
                  <a:gd name="T0" fmla="*/ 0 w 22"/>
                  <a:gd name="T1" fmla="*/ 28 h 31"/>
                  <a:gd name="T2" fmla="*/ 16 w 22"/>
                  <a:gd name="T3" fmla="*/ 0 h 31"/>
                  <a:gd name="T4" fmla="*/ 22 w 22"/>
                  <a:gd name="T5" fmla="*/ 4 h 31"/>
                  <a:gd name="T6" fmla="*/ 6 w 22"/>
                  <a:gd name="T7" fmla="*/ 31 h 31"/>
                  <a:gd name="T8" fmla="*/ 0 w 22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0" y="28"/>
                    </a:moveTo>
                    <a:lnTo>
                      <a:pt x="16" y="0"/>
                    </a:lnTo>
                    <a:lnTo>
                      <a:pt x="22" y="4"/>
                    </a:lnTo>
                    <a:lnTo>
                      <a:pt x="6" y="31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AB959A37-221A-9526-E0B4-6857F1126249}"/>
                  </a:ext>
                </a:extLst>
              </p:cNvPr>
              <p:cNvSpPr/>
              <p:nvPr/>
            </p:nvSpPr>
            <p:spPr bwMode="auto">
              <a:xfrm>
                <a:off x="2168526" y="2874963"/>
                <a:ext cx="44450" cy="57150"/>
              </a:xfrm>
              <a:custGeom>
                <a:avLst/>
                <a:gdLst>
                  <a:gd name="T0" fmla="*/ 0 w 28"/>
                  <a:gd name="T1" fmla="*/ 33 h 36"/>
                  <a:gd name="T2" fmla="*/ 11 w 28"/>
                  <a:gd name="T3" fmla="*/ 10 h 36"/>
                  <a:gd name="T4" fmla="*/ 3 w 28"/>
                  <a:gd name="T5" fmla="*/ 5 h 36"/>
                  <a:gd name="T6" fmla="*/ 6 w 28"/>
                  <a:gd name="T7" fmla="*/ 0 h 36"/>
                  <a:gd name="T8" fmla="*/ 28 w 28"/>
                  <a:gd name="T9" fmla="*/ 12 h 36"/>
                  <a:gd name="T10" fmla="*/ 26 w 28"/>
                  <a:gd name="T11" fmla="*/ 17 h 36"/>
                  <a:gd name="T12" fmla="*/ 17 w 28"/>
                  <a:gd name="T13" fmla="*/ 13 h 36"/>
                  <a:gd name="T14" fmla="*/ 6 w 28"/>
                  <a:gd name="T15" fmla="*/ 36 h 36"/>
                  <a:gd name="T16" fmla="*/ 0 w 28"/>
                  <a:gd name="T1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0" y="33"/>
                    </a:moveTo>
                    <a:lnTo>
                      <a:pt x="11" y="10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28" y="12"/>
                    </a:lnTo>
                    <a:lnTo>
                      <a:pt x="26" y="17"/>
                    </a:lnTo>
                    <a:lnTo>
                      <a:pt x="17" y="13"/>
                    </a:lnTo>
                    <a:lnTo>
                      <a:pt x="6" y="36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20419E94-9659-BA48-ED9B-C5E7CDF94021}"/>
                  </a:ext>
                </a:extLst>
              </p:cNvPr>
              <p:cNvSpPr/>
              <p:nvPr/>
            </p:nvSpPr>
            <p:spPr bwMode="auto">
              <a:xfrm>
                <a:off x="2211388" y="2894013"/>
                <a:ext cx="46038" cy="57150"/>
              </a:xfrm>
              <a:custGeom>
                <a:avLst/>
                <a:gdLst>
                  <a:gd name="T0" fmla="*/ 0 w 29"/>
                  <a:gd name="T1" fmla="*/ 34 h 36"/>
                  <a:gd name="T2" fmla="*/ 5 w 29"/>
                  <a:gd name="T3" fmla="*/ 21 h 36"/>
                  <a:gd name="T4" fmla="*/ 1 w 29"/>
                  <a:gd name="T5" fmla="*/ 0 h 36"/>
                  <a:gd name="T6" fmla="*/ 8 w 29"/>
                  <a:gd name="T7" fmla="*/ 3 h 36"/>
                  <a:gd name="T8" fmla="*/ 11 w 29"/>
                  <a:gd name="T9" fmla="*/ 17 h 36"/>
                  <a:gd name="T10" fmla="*/ 22 w 29"/>
                  <a:gd name="T11" fmla="*/ 8 h 36"/>
                  <a:gd name="T12" fmla="*/ 29 w 29"/>
                  <a:gd name="T13" fmla="*/ 10 h 36"/>
                  <a:gd name="T14" fmla="*/ 11 w 29"/>
                  <a:gd name="T15" fmla="*/ 24 h 36"/>
                  <a:gd name="T16" fmla="*/ 6 w 29"/>
                  <a:gd name="T17" fmla="*/ 36 h 36"/>
                  <a:gd name="T18" fmla="*/ 0 w 29"/>
                  <a:gd name="T1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6">
                    <a:moveTo>
                      <a:pt x="0" y="34"/>
                    </a:moveTo>
                    <a:lnTo>
                      <a:pt x="5" y="21"/>
                    </a:lnTo>
                    <a:lnTo>
                      <a:pt x="1" y="0"/>
                    </a:lnTo>
                    <a:lnTo>
                      <a:pt x="8" y="3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29" y="10"/>
                    </a:lnTo>
                    <a:lnTo>
                      <a:pt x="11" y="24"/>
                    </a:lnTo>
                    <a:lnTo>
                      <a:pt x="6" y="36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C68A1A08-F965-AD68-FD6E-1BEC52E7F9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063" y="2924176"/>
                <a:ext cx="50800" cy="53975"/>
              </a:xfrm>
              <a:custGeom>
                <a:avLst/>
                <a:gdLst>
                  <a:gd name="T0" fmla="*/ 1 w 33"/>
                  <a:gd name="T1" fmla="*/ 14 h 35"/>
                  <a:gd name="T2" fmla="*/ 4 w 33"/>
                  <a:gd name="T3" fmla="*/ 6 h 35"/>
                  <a:gd name="T4" fmla="*/ 9 w 33"/>
                  <a:gd name="T5" fmla="*/ 2 h 35"/>
                  <a:gd name="T6" fmla="*/ 13 w 33"/>
                  <a:gd name="T7" fmla="*/ 0 h 35"/>
                  <a:gd name="T8" fmla="*/ 21 w 33"/>
                  <a:gd name="T9" fmla="*/ 1 h 35"/>
                  <a:gd name="T10" fmla="*/ 31 w 33"/>
                  <a:gd name="T11" fmla="*/ 8 h 35"/>
                  <a:gd name="T12" fmla="*/ 32 w 33"/>
                  <a:gd name="T13" fmla="*/ 21 h 35"/>
                  <a:gd name="T14" fmla="*/ 25 w 33"/>
                  <a:gd name="T15" fmla="*/ 32 h 35"/>
                  <a:gd name="T16" fmla="*/ 12 w 33"/>
                  <a:gd name="T17" fmla="*/ 34 h 35"/>
                  <a:gd name="T18" fmla="*/ 2 w 33"/>
                  <a:gd name="T19" fmla="*/ 27 h 35"/>
                  <a:gd name="T20" fmla="*/ 1 w 33"/>
                  <a:gd name="T21" fmla="*/ 14 h 35"/>
                  <a:gd name="T22" fmla="*/ 8 w 33"/>
                  <a:gd name="T23" fmla="*/ 15 h 35"/>
                  <a:gd name="T24" fmla="*/ 8 w 33"/>
                  <a:gd name="T25" fmla="*/ 24 h 35"/>
                  <a:gd name="T26" fmla="*/ 14 w 33"/>
                  <a:gd name="T27" fmla="*/ 28 h 35"/>
                  <a:gd name="T28" fmla="*/ 21 w 33"/>
                  <a:gd name="T29" fmla="*/ 27 h 35"/>
                  <a:gd name="T30" fmla="*/ 25 w 33"/>
                  <a:gd name="T31" fmla="*/ 19 h 35"/>
                  <a:gd name="T32" fmla="*/ 25 w 33"/>
                  <a:gd name="T33" fmla="*/ 11 h 35"/>
                  <a:gd name="T34" fmla="*/ 19 w 33"/>
                  <a:gd name="T35" fmla="*/ 6 h 35"/>
                  <a:gd name="T36" fmla="*/ 12 w 33"/>
                  <a:gd name="T37" fmla="*/ 7 h 35"/>
                  <a:gd name="T38" fmla="*/ 8 w 33"/>
                  <a:gd name="T3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5">
                    <a:moveTo>
                      <a:pt x="1" y="14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6" y="4"/>
                      <a:pt x="7" y="3"/>
                      <a:pt x="9" y="2"/>
                    </a:cubicBezTo>
                    <a:cubicBezTo>
                      <a:pt x="10" y="1"/>
                      <a:pt x="12" y="1"/>
                      <a:pt x="13" y="0"/>
                    </a:cubicBezTo>
                    <a:cubicBezTo>
                      <a:pt x="16" y="0"/>
                      <a:pt x="18" y="0"/>
                      <a:pt x="21" y="1"/>
                    </a:cubicBezTo>
                    <a:cubicBezTo>
                      <a:pt x="25" y="2"/>
                      <a:pt x="29" y="4"/>
                      <a:pt x="31" y="8"/>
                    </a:cubicBezTo>
                    <a:cubicBezTo>
                      <a:pt x="33" y="12"/>
                      <a:pt x="33" y="16"/>
                      <a:pt x="32" y="21"/>
                    </a:cubicBezTo>
                    <a:cubicBezTo>
                      <a:pt x="31" y="26"/>
                      <a:pt x="28" y="30"/>
                      <a:pt x="25" y="32"/>
                    </a:cubicBezTo>
                    <a:cubicBezTo>
                      <a:pt x="21" y="34"/>
                      <a:pt x="17" y="35"/>
                      <a:pt x="12" y="34"/>
                    </a:cubicBezTo>
                    <a:cubicBezTo>
                      <a:pt x="8" y="33"/>
                      <a:pt x="4" y="30"/>
                      <a:pt x="2" y="27"/>
                    </a:cubicBezTo>
                    <a:cubicBezTo>
                      <a:pt x="0" y="23"/>
                      <a:pt x="0" y="19"/>
                      <a:pt x="1" y="14"/>
                    </a:cubicBezTo>
                    <a:close/>
                    <a:moveTo>
                      <a:pt x="8" y="15"/>
                    </a:moveTo>
                    <a:cubicBezTo>
                      <a:pt x="7" y="19"/>
                      <a:pt x="7" y="22"/>
                      <a:pt x="8" y="24"/>
                    </a:cubicBezTo>
                    <a:cubicBezTo>
                      <a:pt x="9" y="26"/>
                      <a:pt x="11" y="28"/>
                      <a:pt x="14" y="28"/>
                    </a:cubicBezTo>
                    <a:cubicBezTo>
                      <a:pt x="16" y="29"/>
                      <a:pt x="19" y="28"/>
                      <a:pt x="21" y="27"/>
                    </a:cubicBezTo>
                    <a:cubicBezTo>
                      <a:pt x="23" y="26"/>
                      <a:pt x="24" y="23"/>
                      <a:pt x="25" y="19"/>
                    </a:cubicBezTo>
                    <a:cubicBezTo>
                      <a:pt x="26" y="16"/>
                      <a:pt x="26" y="13"/>
                      <a:pt x="25" y="11"/>
                    </a:cubicBezTo>
                    <a:cubicBezTo>
                      <a:pt x="24" y="8"/>
                      <a:pt x="22" y="7"/>
                      <a:pt x="19" y="6"/>
                    </a:cubicBezTo>
                    <a:cubicBezTo>
                      <a:pt x="17" y="6"/>
                      <a:pt x="14" y="6"/>
                      <a:pt x="12" y="7"/>
                    </a:cubicBezTo>
                    <a:cubicBezTo>
                      <a:pt x="10" y="9"/>
                      <a:pt x="9" y="11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6FAD369A-6FAD-72B5-8248-E74BF7DAA206}"/>
                  </a:ext>
                </a:extLst>
              </p:cNvPr>
              <p:cNvSpPr/>
              <p:nvPr/>
            </p:nvSpPr>
            <p:spPr bwMode="auto">
              <a:xfrm>
                <a:off x="2330451" y="2933701"/>
                <a:ext cx="42863" cy="50800"/>
              </a:xfrm>
              <a:custGeom>
                <a:avLst/>
                <a:gdLst>
                  <a:gd name="T0" fmla="*/ 0 w 27"/>
                  <a:gd name="T1" fmla="*/ 31 h 32"/>
                  <a:gd name="T2" fmla="*/ 5 w 27"/>
                  <a:gd name="T3" fmla="*/ 0 h 32"/>
                  <a:gd name="T4" fmla="*/ 27 w 27"/>
                  <a:gd name="T5" fmla="*/ 3 h 32"/>
                  <a:gd name="T6" fmla="*/ 26 w 27"/>
                  <a:gd name="T7" fmla="*/ 9 h 32"/>
                  <a:gd name="T8" fmla="*/ 11 w 27"/>
                  <a:gd name="T9" fmla="*/ 6 h 32"/>
                  <a:gd name="T10" fmla="*/ 10 w 27"/>
                  <a:gd name="T11" fmla="*/ 14 h 32"/>
                  <a:gd name="T12" fmla="*/ 23 w 27"/>
                  <a:gd name="T13" fmla="*/ 16 h 32"/>
                  <a:gd name="T14" fmla="*/ 22 w 27"/>
                  <a:gd name="T15" fmla="*/ 21 h 32"/>
                  <a:gd name="T16" fmla="*/ 9 w 27"/>
                  <a:gd name="T17" fmla="*/ 18 h 32"/>
                  <a:gd name="T18" fmla="*/ 6 w 27"/>
                  <a:gd name="T19" fmla="*/ 32 h 32"/>
                  <a:gd name="T20" fmla="*/ 0 w 27"/>
                  <a:gd name="T2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2">
                    <a:moveTo>
                      <a:pt x="0" y="31"/>
                    </a:moveTo>
                    <a:lnTo>
                      <a:pt x="5" y="0"/>
                    </a:lnTo>
                    <a:lnTo>
                      <a:pt x="27" y="3"/>
                    </a:lnTo>
                    <a:lnTo>
                      <a:pt x="26" y="9"/>
                    </a:lnTo>
                    <a:lnTo>
                      <a:pt x="11" y="6"/>
                    </a:lnTo>
                    <a:lnTo>
                      <a:pt x="10" y="14"/>
                    </a:lnTo>
                    <a:lnTo>
                      <a:pt x="23" y="16"/>
                    </a:lnTo>
                    <a:lnTo>
                      <a:pt x="22" y="21"/>
                    </a:lnTo>
                    <a:lnTo>
                      <a:pt x="9" y="18"/>
                    </a:lnTo>
                    <a:lnTo>
                      <a:pt x="6" y="3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1405CEBE-94CA-346A-5FB5-E8420B64E570}"/>
                  </a:ext>
                </a:extLst>
              </p:cNvPr>
              <p:cNvSpPr/>
              <p:nvPr/>
            </p:nvSpPr>
            <p:spPr bwMode="auto">
              <a:xfrm>
                <a:off x="2397126" y="2941638"/>
                <a:ext cx="39688" cy="52388"/>
              </a:xfrm>
              <a:custGeom>
                <a:avLst/>
                <a:gdLst>
                  <a:gd name="T0" fmla="*/ 0 w 25"/>
                  <a:gd name="T1" fmla="*/ 32 h 33"/>
                  <a:gd name="T2" fmla="*/ 2 w 25"/>
                  <a:gd name="T3" fmla="*/ 0 h 33"/>
                  <a:gd name="T4" fmla="*/ 25 w 25"/>
                  <a:gd name="T5" fmla="*/ 1 h 33"/>
                  <a:gd name="T6" fmla="*/ 25 w 25"/>
                  <a:gd name="T7" fmla="*/ 7 h 33"/>
                  <a:gd name="T8" fmla="*/ 8 w 25"/>
                  <a:gd name="T9" fmla="*/ 6 h 33"/>
                  <a:gd name="T10" fmla="*/ 8 w 25"/>
                  <a:gd name="T11" fmla="*/ 12 h 33"/>
                  <a:gd name="T12" fmla="*/ 23 w 25"/>
                  <a:gd name="T13" fmla="*/ 13 h 33"/>
                  <a:gd name="T14" fmla="*/ 23 w 25"/>
                  <a:gd name="T15" fmla="*/ 19 h 33"/>
                  <a:gd name="T16" fmla="*/ 8 w 25"/>
                  <a:gd name="T17" fmla="*/ 18 h 33"/>
                  <a:gd name="T18" fmla="*/ 7 w 25"/>
                  <a:gd name="T19" fmla="*/ 27 h 33"/>
                  <a:gd name="T20" fmla="*/ 25 w 25"/>
                  <a:gd name="T21" fmla="*/ 28 h 33"/>
                  <a:gd name="T22" fmla="*/ 24 w 25"/>
                  <a:gd name="T23" fmla="*/ 33 h 33"/>
                  <a:gd name="T24" fmla="*/ 0 w 25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0" y="32"/>
                    </a:moveTo>
                    <a:lnTo>
                      <a:pt x="2" y="0"/>
                    </a:lnTo>
                    <a:lnTo>
                      <a:pt x="25" y="1"/>
                    </a:lnTo>
                    <a:lnTo>
                      <a:pt x="25" y="7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23" y="13"/>
                    </a:lnTo>
                    <a:lnTo>
                      <a:pt x="23" y="19"/>
                    </a:lnTo>
                    <a:lnTo>
                      <a:pt x="8" y="18"/>
                    </a:lnTo>
                    <a:lnTo>
                      <a:pt x="7" y="27"/>
                    </a:lnTo>
                    <a:lnTo>
                      <a:pt x="25" y="28"/>
                    </a:lnTo>
                    <a:lnTo>
                      <a:pt x="24" y="33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08126372-5A19-6897-2EAD-507555320876}"/>
                  </a:ext>
                </a:extLst>
              </p:cNvPr>
              <p:cNvSpPr/>
              <p:nvPr/>
            </p:nvSpPr>
            <p:spPr bwMode="auto">
              <a:xfrm>
                <a:off x="2444751" y="2943226"/>
                <a:ext cx="36513" cy="50800"/>
              </a:xfrm>
              <a:custGeom>
                <a:avLst/>
                <a:gdLst>
                  <a:gd name="T0" fmla="*/ 0 w 23"/>
                  <a:gd name="T1" fmla="*/ 32 h 32"/>
                  <a:gd name="T2" fmla="*/ 0 w 23"/>
                  <a:gd name="T3" fmla="*/ 1 h 32"/>
                  <a:gd name="T4" fmla="*/ 6 w 23"/>
                  <a:gd name="T5" fmla="*/ 0 h 32"/>
                  <a:gd name="T6" fmla="*/ 7 w 23"/>
                  <a:gd name="T7" fmla="*/ 26 h 32"/>
                  <a:gd name="T8" fmla="*/ 22 w 23"/>
                  <a:gd name="T9" fmla="*/ 26 h 32"/>
                  <a:gd name="T10" fmla="*/ 23 w 23"/>
                  <a:gd name="T11" fmla="*/ 32 h 32"/>
                  <a:gd name="T12" fmla="*/ 0 w 2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7" y="26"/>
                    </a:lnTo>
                    <a:lnTo>
                      <a:pt x="22" y="26"/>
                    </a:lnTo>
                    <a:lnTo>
                      <a:pt x="23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4EACFE08-DEAF-1A88-A79C-F0CD174BC0A0}"/>
                  </a:ext>
                </a:extLst>
              </p:cNvPr>
              <p:cNvSpPr/>
              <p:nvPr/>
            </p:nvSpPr>
            <p:spPr bwMode="auto">
              <a:xfrm>
                <a:off x="2482851" y="2938463"/>
                <a:ext cx="44450" cy="53975"/>
              </a:xfrm>
              <a:custGeom>
                <a:avLst/>
                <a:gdLst>
                  <a:gd name="T0" fmla="*/ 4 w 28"/>
                  <a:gd name="T1" fmla="*/ 34 h 34"/>
                  <a:gd name="T2" fmla="*/ 0 w 28"/>
                  <a:gd name="T3" fmla="*/ 2 h 34"/>
                  <a:gd name="T4" fmla="*/ 25 w 28"/>
                  <a:gd name="T5" fmla="*/ 0 h 34"/>
                  <a:gd name="T6" fmla="*/ 25 w 28"/>
                  <a:gd name="T7" fmla="*/ 6 h 34"/>
                  <a:gd name="T8" fmla="*/ 8 w 28"/>
                  <a:gd name="T9" fmla="*/ 7 h 34"/>
                  <a:gd name="T10" fmla="*/ 8 w 28"/>
                  <a:gd name="T11" fmla="*/ 14 h 34"/>
                  <a:gd name="T12" fmla="*/ 25 w 28"/>
                  <a:gd name="T13" fmla="*/ 13 h 34"/>
                  <a:gd name="T14" fmla="*/ 25 w 28"/>
                  <a:gd name="T15" fmla="*/ 17 h 34"/>
                  <a:gd name="T16" fmla="*/ 9 w 28"/>
                  <a:gd name="T17" fmla="*/ 19 h 34"/>
                  <a:gd name="T18" fmla="*/ 10 w 28"/>
                  <a:gd name="T19" fmla="*/ 28 h 34"/>
                  <a:gd name="T20" fmla="*/ 27 w 28"/>
                  <a:gd name="T21" fmla="*/ 26 h 34"/>
                  <a:gd name="T22" fmla="*/ 28 w 28"/>
                  <a:gd name="T23" fmla="*/ 32 h 34"/>
                  <a:gd name="T24" fmla="*/ 4 w 2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4">
                    <a:moveTo>
                      <a:pt x="4" y="3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9" y="19"/>
                    </a:lnTo>
                    <a:lnTo>
                      <a:pt x="10" y="28"/>
                    </a:lnTo>
                    <a:lnTo>
                      <a:pt x="27" y="26"/>
                    </a:lnTo>
                    <a:lnTo>
                      <a:pt x="28" y="32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4BD8774D-B733-7B4C-1DA8-A95791338DD5}"/>
                  </a:ext>
                </a:extLst>
              </p:cNvPr>
              <p:cNvSpPr/>
              <p:nvPr/>
            </p:nvSpPr>
            <p:spPr bwMode="auto">
              <a:xfrm>
                <a:off x="2527301" y="2932113"/>
                <a:ext cx="47625" cy="53975"/>
              </a:xfrm>
              <a:custGeom>
                <a:avLst/>
                <a:gdLst>
                  <a:gd name="T0" fmla="*/ 24 w 31"/>
                  <a:gd name="T1" fmla="*/ 20 h 35"/>
                  <a:gd name="T2" fmla="*/ 31 w 31"/>
                  <a:gd name="T3" fmla="*/ 21 h 35"/>
                  <a:gd name="T4" fmla="*/ 27 w 31"/>
                  <a:gd name="T5" fmla="*/ 30 h 35"/>
                  <a:gd name="T6" fmla="*/ 19 w 31"/>
                  <a:gd name="T7" fmla="*/ 34 h 35"/>
                  <a:gd name="T8" fmla="*/ 8 w 31"/>
                  <a:gd name="T9" fmla="*/ 31 h 35"/>
                  <a:gd name="T10" fmla="*/ 1 w 31"/>
                  <a:gd name="T11" fmla="*/ 20 h 35"/>
                  <a:gd name="T12" fmla="*/ 3 w 31"/>
                  <a:gd name="T13" fmla="*/ 7 h 35"/>
                  <a:gd name="T14" fmla="*/ 13 w 31"/>
                  <a:gd name="T15" fmla="*/ 0 h 35"/>
                  <a:gd name="T16" fmla="*/ 24 w 31"/>
                  <a:gd name="T17" fmla="*/ 2 h 35"/>
                  <a:gd name="T18" fmla="*/ 28 w 31"/>
                  <a:gd name="T19" fmla="*/ 8 h 35"/>
                  <a:gd name="T20" fmla="*/ 22 w 31"/>
                  <a:gd name="T21" fmla="*/ 10 h 35"/>
                  <a:gd name="T22" fmla="*/ 19 w 31"/>
                  <a:gd name="T23" fmla="*/ 7 h 35"/>
                  <a:gd name="T24" fmla="*/ 14 w 31"/>
                  <a:gd name="T25" fmla="*/ 6 h 35"/>
                  <a:gd name="T26" fmla="*/ 9 w 31"/>
                  <a:gd name="T27" fmla="*/ 10 h 35"/>
                  <a:gd name="T28" fmla="*/ 8 w 31"/>
                  <a:gd name="T29" fmla="*/ 18 h 35"/>
                  <a:gd name="T30" fmla="*/ 12 w 31"/>
                  <a:gd name="T31" fmla="*/ 27 h 35"/>
                  <a:gd name="T32" fmla="*/ 18 w 31"/>
                  <a:gd name="T33" fmla="*/ 28 h 35"/>
                  <a:gd name="T34" fmla="*/ 22 w 31"/>
                  <a:gd name="T35" fmla="*/ 26 h 35"/>
                  <a:gd name="T36" fmla="*/ 24 w 31"/>
                  <a:gd name="T3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24" y="20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5"/>
                      <a:pt x="29" y="28"/>
                      <a:pt x="27" y="30"/>
                    </a:cubicBezTo>
                    <a:cubicBezTo>
                      <a:pt x="25" y="32"/>
                      <a:pt x="23" y="33"/>
                      <a:pt x="19" y="34"/>
                    </a:cubicBezTo>
                    <a:cubicBezTo>
                      <a:pt x="15" y="35"/>
                      <a:pt x="11" y="34"/>
                      <a:pt x="8" y="31"/>
                    </a:cubicBezTo>
                    <a:cubicBezTo>
                      <a:pt x="5" y="29"/>
                      <a:pt x="2" y="25"/>
                      <a:pt x="1" y="20"/>
                    </a:cubicBezTo>
                    <a:cubicBezTo>
                      <a:pt x="0" y="15"/>
                      <a:pt x="1" y="10"/>
                      <a:pt x="3" y="7"/>
                    </a:cubicBezTo>
                    <a:cubicBezTo>
                      <a:pt x="6" y="3"/>
                      <a:pt x="9" y="1"/>
                      <a:pt x="13" y="0"/>
                    </a:cubicBezTo>
                    <a:cubicBezTo>
                      <a:pt x="17" y="0"/>
                      <a:pt x="21" y="0"/>
                      <a:pt x="24" y="2"/>
                    </a:cubicBezTo>
                    <a:cubicBezTo>
                      <a:pt x="26" y="3"/>
                      <a:pt x="27" y="5"/>
                      <a:pt x="28" y="8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0" y="7"/>
                      <a:pt x="19" y="7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2" y="6"/>
                      <a:pt x="10" y="8"/>
                      <a:pt x="9" y="10"/>
                    </a:cubicBezTo>
                    <a:cubicBezTo>
                      <a:pt x="8" y="12"/>
                      <a:pt x="7" y="15"/>
                      <a:pt x="8" y="18"/>
                    </a:cubicBezTo>
                    <a:cubicBezTo>
                      <a:pt x="9" y="23"/>
                      <a:pt x="10" y="25"/>
                      <a:pt x="12" y="27"/>
                    </a:cubicBezTo>
                    <a:cubicBezTo>
                      <a:pt x="14" y="28"/>
                      <a:pt x="16" y="29"/>
                      <a:pt x="18" y="28"/>
                    </a:cubicBezTo>
                    <a:cubicBezTo>
                      <a:pt x="20" y="28"/>
                      <a:pt x="21" y="27"/>
                      <a:pt x="22" y="26"/>
                    </a:cubicBezTo>
                    <a:cubicBezTo>
                      <a:pt x="23" y="25"/>
                      <a:pt x="24" y="23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FEA90B5D-A771-8BA9-5516-FFC906829A01}"/>
                  </a:ext>
                </a:extLst>
              </p:cNvPr>
              <p:cNvSpPr/>
              <p:nvPr/>
            </p:nvSpPr>
            <p:spPr bwMode="auto">
              <a:xfrm>
                <a:off x="2571751" y="2919413"/>
                <a:ext cx="39688" cy="55563"/>
              </a:xfrm>
              <a:custGeom>
                <a:avLst/>
                <a:gdLst>
                  <a:gd name="T0" fmla="*/ 17 w 25"/>
                  <a:gd name="T1" fmla="*/ 35 h 35"/>
                  <a:gd name="T2" fmla="*/ 10 w 25"/>
                  <a:gd name="T3" fmla="*/ 9 h 35"/>
                  <a:gd name="T4" fmla="*/ 0 w 25"/>
                  <a:gd name="T5" fmla="*/ 12 h 35"/>
                  <a:gd name="T6" fmla="*/ 0 w 25"/>
                  <a:gd name="T7" fmla="*/ 6 h 35"/>
                  <a:gd name="T8" fmla="*/ 24 w 25"/>
                  <a:gd name="T9" fmla="*/ 0 h 35"/>
                  <a:gd name="T10" fmla="*/ 25 w 25"/>
                  <a:gd name="T11" fmla="*/ 5 h 35"/>
                  <a:gd name="T12" fmla="*/ 16 w 25"/>
                  <a:gd name="T13" fmla="*/ 7 h 35"/>
                  <a:gd name="T14" fmla="*/ 23 w 25"/>
                  <a:gd name="T15" fmla="*/ 33 h 35"/>
                  <a:gd name="T16" fmla="*/ 17 w 25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5">
                    <a:moveTo>
                      <a:pt x="17" y="35"/>
                    </a:moveTo>
                    <a:lnTo>
                      <a:pt x="10" y="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5" y="5"/>
                    </a:lnTo>
                    <a:lnTo>
                      <a:pt x="16" y="7"/>
                    </a:lnTo>
                    <a:lnTo>
                      <a:pt x="23" y="33"/>
                    </a:lnTo>
                    <a:lnTo>
                      <a:pt x="1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9C19550D-45BA-B460-202F-E83612783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3026" y="2908301"/>
                <a:ext cx="58738" cy="57150"/>
              </a:xfrm>
              <a:custGeom>
                <a:avLst/>
                <a:gdLst>
                  <a:gd name="T0" fmla="*/ 11 w 39"/>
                  <a:gd name="T1" fmla="*/ 37 h 37"/>
                  <a:gd name="T2" fmla="*/ 0 w 39"/>
                  <a:gd name="T3" fmla="*/ 6 h 37"/>
                  <a:gd name="T4" fmla="*/ 13 w 39"/>
                  <a:gd name="T5" fmla="*/ 1 h 37"/>
                  <a:gd name="T6" fmla="*/ 21 w 39"/>
                  <a:gd name="T7" fmla="*/ 0 h 37"/>
                  <a:gd name="T8" fmla="*/ 25 w 39"/>
                  <a:gd name="T9" fmla="*/ 2 h 37"/>
                  <a:gd name="T10" fmla="*/ 29 w 39"/>
                  <a:gd name="T11" fmla="*/ 6 h 37"/>
                  <a:gd name="T12" fmla="*/ 28 w 39"/>
                  <a:gd name="T13" fmla="*/ 12 h 37"/>
                  <a:gd name="T14" fmla="*/ 23 w 39"/>
                  <a:gd name="T15" fmla="*/ 17 h 37"/>
                  <a:gd name="T16" fmla="*/ 28 w 39"/>
                  <a:gd name="T17" fmla="*/ 19 h 37"/>
                  <a:gd name="T18" fmla="*/ 33 w 39"/>
                  <a:gd name="T19" fmla="*/ 23 h 37"/>
                  <a:gd name="T20" fmla="*/ 39 w 39"/>
                  <a:gd name="T21" fmla="*/ 27 h 37"/>
                  <a:gd name="T22" fmla="*/ 31 w 39"/>
                  <a:gd name="T23" fmla="*/ 30 h 37"/>
                  <a:gd name="T24" fmla="*/ 24 w 39"/>
                  <a:gd name="T25" fmla="*/ 25 h 37"/>
                  <a:gd name="T26" fmla="*/ 20 w 39"/>
                  <a:gd name="T27" fmla="*/ 21 h 37"/>
                  <a:gd name="T28" fmla="*/ 17 w 39"/>
                  <a:gd name="T29" fmla="*/ 21 h 37"/>
                  <a:gd name="T30" fmla="*/ 14 w 39"/>
                  <a:gd name="T31" fmla="*/ 22 h 37"/>
                  <a:gd name="T32" fmla="*/ 13 w 39"/>
                  <a:gd name="T33" fmla="*/ 22 h 37"/>
                  <a:gd name="T34" fmla="*/ 17 w 39"/>
                  <a:gd name="T35" fmla="*/ 35 h 37"/>
                  <a:gd name="T36" fmla="*/ 11 w 39"/>
                  <a:gd name="T37" fmla="*/ 37 h 37"/>
                  <a:gd name="T38" fmla="*/ 11 w 39"/>
                  <a:gd name="T39" fmla="*/ 17 h 37"/>
                  <a:gd name="T40" fmla="*/ 16 w 39"/>
                  <a:gd name="T41" fmla="*/ 15 h 37"/>
                  <a:gd name="T42" fmla="*/ 21 w 39"/>
                  <a:gd name="T43" fmla="*/ 13 h 37"/>
                  <a:gd name="T44" fmla="*/ 22 w 39"/>
                  <a:gd name="T45" fmla="*/ 11 h 37"/>
                  <a:gd name="T46" fmla="*/ 22 w 39"/>
                  <a:gd name="T47" fmla="*/ 9 h 37"/>
                  <a:gd name="T48" fmla="*/ 20 w 39"/>
                  <a:gd name="T49" fmla="*/ 6 h 37"/>
                  <a:gd name="T50" fmla="*/ 18 w 39"/>
                  <a:gd name="T51" fmla="*/ 6 h 37"/>
                  <a:gd name="T52" fmla="*/ 13 w 39"/>
                  <a:gd name="T53" fmla="*/ 7 h 37"/>
                  <a:gd name="T54" fmla="*/ 8 w 39"/>
                  <a:gd name="T55" fmla="*/ 9 h 37"/>
                  <a:gd name="T56" fmla="*/ 11 w 39"/>
                  <a:gd name="T57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37">
                    <a:moveTo>
                      <a:pt x="11" y="3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3" y="0"/>
                      <a:pt x="24" y="0"/>
                      <a:pt x="25" y="2"/>
                    </a:cubicBezTo>
                    <a:cubicBezTo>
                      <a:pt x="27" y="3"/>
                      <a:pt x="28" y="4"/>
                      <a:pt x="29" y="6"/>
                    </a:cubicBezTo>
                    <a:cubicBezTo>
                      <a:pt x="29" y="8"/>
                      <a:pt x="29" y="10"/>
                      <a:pt x="28" y="12"/>
                    </a:cubicBezTo>
                    <a:cubicBezTo>
                      <a:pt x="28" y="14"/>
                      <a:pt x="26" y="16"/>
                      <a:pt x="23" y="17"/>
                    </a:cubicBezTo>
                    <a:cubicBezTo>
                      <a:pt x="25" y="18"/>
                      <a:pt x="26" y="18"/>
                      <a:pt x="28" y="19"/>
                    </a:cubicBezTo>
                    <a:cubicBezTo>
                      <a:pt x="29" y="19"/>
                      <a:pt x="31" y="21"/>
                      <a:pt x="33" y="23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3"/>
                      <a:pt x="20" y="22"/>
                      <a:pt x="20" y="21"/>
                    </a:cubicBezTo>
                    <a:cubicBezTo>
                      <a:pt x="19" y="21"/>
                      <a:pt x="18" y="21"/>
                      <a:pt x="17" y="21"/>
                    </a:cubicBezTo>
                    <a:cubicBezTo>
                      <a:pt x="16" y="21"/>
                      <a:pt x="15" y="21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7" y="35"/>
                      <a:pt x="17" y="35"/>
                      <a:pt x="17" y="35"/>
                    </a:cubicBezTo>
                    <a:lnTo>
                      <a:pt x="11" y="37"/>
                    </a:lnTo>
                    <a:close/>
                    <a:moveTo>
                      <a:pt x="11" y="17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4"/>
                      <a:pt x="20" y="14"/>
                      <a:pt x="21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3" y="10"/>
                      <a:pt x="23" y="10"/>
                      <a:pt x="22" y="9"/>
                    </a:cubicBezTo>
                    <a:cubicBezTo>
                      <a:pt x="22" y="8"/>
                      <a:pt x="21" y="7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7"/>
                      <a:pt x="13" y="7"/>
                    </a:cubicBezTo>
                    <a:cubicBezTo>
                      <a:pt x="8" y="9"/>
                      <a:pt x="8" y="9"/>
                      <a:pt x="8" y="9"/>
                    </a:cubicBezTo>
                    <a:lnTo>
                      <a:pt x="1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C2DC576A-A94C-75FC-E5BC-9DC866A5DA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3826" y="2889251"/>
                <a:ext cx="50800" cy="55563"/>
              </a:xfrm>
              <a:custGeom>
                <a:avLst/>
                <a:gdLst>
                  <a:gd name="T0" fmla="*/ 2 w 33"/>
                  <a:gd name="T1" fmla="*/ 25 h 36"/>
                  <a:gd name="T2" fmla="*/ 0 w 33"/>
                  <a:gd name="T3" fmla="*/ 16 h 36"/>
                  <a:gd name="T4" fmla="*/ 1 w 33"/>
                  <a:gd name="T5" fmla="*/ 11 h 36"/>
                  <a:gd name="T6" fmla="*/ 3 w 33"/>
                  <a:gd name="T7" fmla="*/ 6 h 36"/>
                  <a:gd name="T8" fmla="*/ 9 w 33"/>
                  <a:gd name="T9" fmla="*/ 2 h 36"/>
                  <a:gd name="T10" fmla="*/ 22 w 33"/>
                  <a:gd name="T11" fmla="*/ 2 h 36"/>
                  <a:gd name="T12" fmla="*/ 31 w 33"/>
                  <a:gd name="T13" fmla="*/ 11 h 36"/>
                  <a:gd name="T14" fmla="*/ 32 w 33"/>
                  <a:gd name="T15" fmla="*/ 24 h 36"/>
                  <a:gd name="T16" fmla="*/ 23 w 33"/>
                  <a:gd name="T17" fmla="*/ 33 h 36"/>
                  <a:gd name="T18" fmla="*/ 11 w 33"/>
                  <a:gd name="T19" fmla="*/ 34 h 36"/>
                  <a:gd name="T20" fmla="*/ 2 w 33"/>
                  <a:gd name="T21" fmla="*/ 25 h 36"/>
                  <a:gd name="T22" fmla="*/ 8 w 33"/>
                  <a:gd name="T23" fmla="*/ 22 h 36"/>
                  <a:gd name="T24" fmla="*/ 14 w 33"/>
                  <a:gd name="T25" fmla="*/ 28 h 36"/>
                  <a:gd name="T26" fmla="*/ 21 w 33"/>
                  <a:gd name="T27" fmla="*/ 28 h 36"/>
                  <a:gd name="T28" fmla="*/ 26 w 33"/>
                  <a:gd name="T29" fmla="*/ 23 h 36"/>
                  <a:gd name="T30" fmla="*/ 24 w 33"/>
                  <a:gd name="T31" fmla="*/ 14 h 36"/>
                  <a:gd name="T32" fmla="*/ 19 w 33"/>
                  <a:gd name="T33" fmla="*/ 7 h 36"/>
                  <a:gd name="T34" fmla="*/ 12 w 33"/>
                  <a:gd name="T35" fmla="*/ 7 h 36"/>
                  <a:gd name="T36" fmla="*/ 7 w 33"/>
                  <a:gd name="T37" fmla="*/ 13 h 36"/>
                  <a:gd name="T38" fmla="*/ 8 w 33"/>
                  <a:gd name="T3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6">
                    <a:moveTo>
                      <a:pt x="2" y="25"/>
                    </a:moveTo>
                    <a:cubicBezTo>
                      <a:pt x="0" y="21"/>
                      <a:pt x="0" y="19"/>
                      <a:pt x="0" y="16"/>
                    </a:cubicBezTo>
                    <a:cubicBezTo>
                      <a:pt x="0" y="14"/>
                      <a:pt x="0" y="13"/>
                      <a:pt x="1" y="11"/>
                    </a:cubicBezTo>
                    <a:cubicBezTo>
                      <a:pt x="1" y="9"/>
                      <a:pt x="2" y="8"/>
                      <a:pt x="3" y="6"/>
                    </a:cubicBezTo>
                    <a:cubicBezTo>
                      <a:pt x="5" y="5"/>
                      <a:pt x="7" y="3"/>
                      <a:pt x="9" y="2"/>
                    </a:cubicBezTo>
                    <a:cubicBezTo>
                      <a:pt x="14" y="0"/>
                      <a:pt x="18" y="0"/>
                      <a:pt x="22" y="2"/>
                    </a:cubicBezTo>
                    <a:cubicBezTo>
                      <a:pt x="26" y="3"/>
                      <a:pt x="29" y="6"/>
                      <a:pt x="31" y="11"/>
                    </a:cubicBezTo>
                    <a:cubicBezTo>
                      <a:pt x="33" y="16"/>
                      <a:pt x="33" y="21"/>
                      <a:pt x="32" y="24"/>
                    </a:cubicBezTo>
                    <a:cubicBezTo>
                      <a:pt x="31" y="28"/>
                      <a:pt x="28" y="31"/>
                      <a:pt x="23" y="33"/>
                    </a:cubicBezTo>
                    <a:cubicBezTo>
                      <a:pt x="19" y="35"/>
                      <a:pt x="15" y="36"/>
                      <a:pt x="11" y="34"/>
                    </a:cubicBezTo>
                    <a:cubicBezTo>
                      <a:pt x="7" y="32"/>
                      <a:pt x="4" y="29"/>
                      <a:pt x="2" y="25"/>
                    </a:cubicBezTo>
                    <a:close/>
                    <a:moveTo>
                      <a:pt x="8" y="22"/>
                    </a:moveTo>
                    <a:cubicBezTo>
                      <a:pt x="9" y="25"/>
                      <a:pt x="11" y="27"/>
                      <a:pt x="14" y="28"/>
                    </a:cubicBezTo>
                    <a:cubicBezTo>
                      <a:pt x="16" y="29"/>
                      <a:pt x="18" y="29"/>
                      <a:pt x="21" y="28"/>
                    </a:cubicBezTo>
                    <a:cubicBezTo>
                      <a:pt x="23" y="27"/>
                      <a:pt x="25" y="25"/>
                      <a:pt x="26" y="23"/>
                    </a:cubicBezTo>
                    <a:cubicBezTo>
                      <a:pt x="26" y="20"/>
                      <a:pt x="26" y="17"/>
                      <a:pt x="24" y="14"/>
                    </a:cubicBezTo>
                    <a:cubicBezTo>
                      <a:pt x="23" y="11"/>
                      <a:pt x="21" y="8"/>
                      <a:pt x="19" y="7"/>
                    </a:cubicBezTo>
                    <a:cubicBezTo>
                      <a:pt x="16" y="6"/>
                      <a:pt x="14" y="6"/>
                      <a:pt x="12" y="7"/>
                    </a:cubicBezTo>
                    <a:cubicBezTo>
                      <a:pt x="9" y="9"/>
                      <a:pt x="7" y="10"/>
                      <a:pt x="7" y="13"/>
                    </a:cubicBezTo>
                    <a:cubicBezTo>
                      <a:pt x="6" y="15"/>
                      <a:pt x="6" y="18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3B137444-A8A1-A6E0-CEAD-B4A026038687}"/>
                  </a:ext>
                </a:extLst>
              </p:cNvPr>
              <p:cNvSpPr/>
              <p:nvPr/>
            </p:nvSpPr>
            <p:spPr bwMode="auto">
              <a:xfrm>
                <a:off x="2705101" y="2860676"/>
                <a:ext cx="58738" cy="65088"/>
              </a:xfrm>
              <a:custGeom>
                <a:avLst/>
                <a:gdLst>
                  <a:gd name="T0" fmla="*/ 15 w 37"/>
                  <a:gd name="T1" fmla="*/ 41 h 41"/>
                  <a:gd name="T2" fmla="*/ 0 w 37"/>
                  <a:gd name="T3" fmla="*/ 13 h 41"/>
                  <a:gd name="T4" fmla="*/ 5 w 37"/>
                  <a:gd name="T5" fmla="*/ 10 h 41"/>
                  <a:gd name="T6" fmla="*/ 27 w 37"/>
                  <a:gd name="T7" fmla="*/ 22 h 41"/>
                  <a:gd name="T8" fmla="*/ 16 w 37"/>
                  <a:gd name="T9" fmla="*/ 3 h 41"/>
                  <a:gd name="T10" fmla="*/ 21 w 37"/>
                  <a:gd name="T11" fmla="*/ 0 h 41"/>
                  <a:gd name="T12" fmla="*/ 37 w 37"/>
                  <a:gd name="T13" fmla="*/ 28 h 41"/>
                  <a:gd name="T14" fmla="*/ 32 w 37"/>
                  <a:gd name="T15" fmla="*/ 31 h 41"/>
                  <a:gd name="T16" fmla="*/ 10 w 37"/>
                  <a:gd name="T17" fmla="*/ 20 h 41"/>
                  <a:gd name="T18" fmla="*/ 20 w 37"/>
                  <a:gd name="T19" fmla="*/ 38 h 41"/>
                  <a:gd name="T20" fmla="*/ 15 w 37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1">
                    <a:moveTo>
                      <a:pt x="15" y="41"/>
                    </a:moveTo>
                    <a:lnTo>
                      <a:pt x="0" y="13"/>
                    </a:lnTo>
                    <a:lnTo>
                      <a:pt x="5" y="10"/>
                    </a:lnTo>
                    <a:lnTo>
                      <a:pt x="27" y="22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37" y="28"/>
                    </a:lnTo>
                    <a:lnTo>
                      <a:pt x="32" y="31"/>
                    </a:lnTo>
                    <a:lnTo>
                      <a:pt x="10" y="20"/>
                    </a:lnTo>
                    <a:lnTo>
                      <a:pt x="20" y="38"/>
                    </a:lnTo>
                    <a:lnTo>
                      <a:pt x="1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E9DA89C1-897C-888F-DF94-7599B694F829}"/>
                  </a:ext>
                </a:extLst>
              </p:cNvPr>
              <p:cNvSpPr/>
              <p:nvPr/>
            </p:nvSpPr>
            <p:spPr bwMode="auto">
              <a:xfrm>
                <a:off x="2744788" y="2852738"/>
                <a:ext cx="36513" cy="47625"/>
              </a:xfrm>
              <a:custGeom>
                <a:avLst/>
                <a:gdLst>
                  <a:gd name="T0" fmla="*/ 17 w 23"/>
                  <a:gd name="T1" fmla="*/ 30 h 30"/>
                  <a:gd name="T2" fmla="*/ 0 w 23"/>
                  <a:gd name="T3" fmla="*/ 2 h 30"/>
                  <a:gd name="T4" fmla="*/ 6 w 23"/>
                  <a:gd name="T5" fmla="*/ 0 h 30"/>
                  <a:gd name="T6" fmla="*/ 23 w 23"/>
                  <a:gd name="T7" fmla="*/ 27 h 30"/>
                  <a:gd name="T8" fmla="*/ 17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7" y="3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23" y="27"/>
                    </a:lnTo>
                    <a:lnTo>
                      <a:pt x="1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23E1EA9C-DEAC-46E3-85E5-04DEF78D4145}"/>
                  </a:ext>
                </a:extLst>
              </p:cNvPr>
              <p:cNvSpPr/>
              <p:nvPr/>
            </p:nvSpPr>
            <p:spPr bwMode="auto">
              <a:xfrm>
                <a:off x="2765426" y="2830513"/>
                <a:ext cx="50800" cy="52388"/>
              </a:xfrm>
              <a:custGeom>
                <a:avLst/>
                <a:gdLst>
                  <a:gd name="T0" fmla="*/ 25 w 33"/>
                  <a:gd name="T1" fmla="*/ 16 h 34"/>
                  <a:gd name="T2" fmla="*/ 32 w 33"/>
                  <a:gd name="T3" fmla="*/ 14 h 34"/>
                  <a:gd name="T4" fmla="*/ 32 w 33"/>
                  <a:gd name="T5" fmla="*/ 23 h 34"/>
                  <a:gd name="T6" fmla="*/ 27 w 33"/>
                  <a:gd name="T7" fmla="*/ 31 h 34"/>
                  <a:gd name="T8" fmla="*/ 15 w 33"/>
                  <a:gd name="T9" fmla="*/ 33 h 34"/>
                  <a:gd name="T10" fmla="*/ 5 w 33"/>
                  <a:gd name="T11" fmla="*/ 26 h 34"/>
                  <a:gd name="T12" fmla="*/ 1 w 33"/>
                  <a:gd name="T13" fmla="*/ 13 h 34"/>
                  <a:gd name="T14" fmla="*/ 7 w 33"/>
                  <a:gd name="T15" fmla="*/ 3 h 34"/>
                  <a:gd name="T16" fmla="*/ 17 w 33"/>
                  <a:gd name="T17" fmla="*/ 0 h 34"/>
                  <a:gd name="T18" fmla="*/ 23 w 33"/>
                  <a:gd name="T19" fmla="*/ 3 h 34"/>
                  <a:gd name="T20" fmla="*/ 19 w 33"/>
                  <a:gd name="T21" fmla="*/ 8 h 34"/>
                  <a:gd name="T22" fmla="*/ 15 w 33"/>
                  <a:gd name="T23" fmla="*/ 6 h 34"/>
                  <a:gd name="T24" fmla="*/ 10 w 33"/>
                  <a:gd name="T25" fmla="*/ 8 h 34"/>
                  <a:gd name="T26" fmla="*/ 7 w 33"/>
                  <a:gd name="T27" fmla="*/ 13 h 34"/>
                  <a:gd name="T28" fmla="*/ 10 w 33"/>
                  <a:gd name="T29" fmla="*/ 21 h 34"/>
                  <a:gd name="T30" fmla="*/ 17 w 33"/>
                  <a:gd name="T31" fmla="*/ 27 h 34"/>
                  <a:gd name="T32" fmla="*/ 23 w 33"/>
                  <a:gd name="T33" fmla="*/ 26 h 34"/>
                  <a:gd name="T34" fmla="*/ 26 w 33"/>
                  <a:gd name="T35" fmla="*/ 22 h 34"/>
                  <a:gd name="T36" fmla="*/ 25 w 33"/>
                  <a:gd name="T37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4">
                    <a:moveTo>
                      <a:pt x="25" y="16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3"/>
                    </a:cubicBezTo>
                    <a:cubicBezTo>
                      <a:pt x="31" y="26"/>
                      <a:pt x="30" y="29"/>
                      <a:pt x="27" y="31"/>
                    </a:cubicBezTo>
                    <a:cubicBezTo>
                      <a:pt x="23" y="33"/>
                      <a:pt x="19" y="34"/>
                      <a:pt x="15" y="33"/>
                    </a:cubicBezTo>
                    <a:cubicBezTo>
                      <a:pt x="11" y="33"/>
                      <a:pt x="8" y="30"/>
                      <a:pt x="5" y="26"/>
                    </a:cubicBezTo>
                    <a:cubicBezTo>
                      <a:pt x="2" y="21"/>
                      <a:pt x="0" y="17"/>
                      <a:pt x="1" y="13"/>
                    </a:cubicBezTo>
                    <a:cubicBezTo>
                      <a:pt x="1" y="9"/>
                      <a:pt x="3" y="6"/>
                      <a:pt x="7" y="3"/>
                    </a:cubicBezTo>
                    <a:cubicBezTo>
                      <a:pt x="10" y="0"/>
                      <a:pt x="14" y="0"/>
                      <a:pt x="17" y="0"/>
                    </a:cubicBezTo>
                    <a:cubicBezTo>
                      <a:pt x="19" y="0"/>
                      <a:pt x="21" y="1"/>
                      <a:pt x="23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6"/>
                      <a:pt x="15" y="6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8" y="9"/>
                      <a:pt x="7" y="11"/>
                      <a:pt x="7" y="13"/>
                    </a:cubicBezTo>
                    <a:cubicBezTo>
                      <a:pt x="7" y="16"/>
                      <a:pt x="8" y="18"/>
                      <a:pt x="10" y="21"/>
                    </a:cubicBezTo>
                    <a:cubicBezTo>
                      <a:pt x="12" y="25"/>
                      <a:pt x="15" y="27"/>
                      <a:pt x="17" y="27"/>
                    </a:cubicBezTo>
                    <a:cubicBezTo>
                      <a:pt x="19" y="28"/>
                      <a:pt x="21" y="27"/>
                      <a:pt x="23" y="26"/>
                    </a:cubicBezTo>
                    <a:cubicBezTo>
                      <a:pt x="25" y="25"/>
                      <a:pt x="26" y="24"/>
                      <a:pt x="26" y="22"/>
                    </a:cubicBezTo>
                    <a:cubicBezTo>
                      <a:pt x="26" y="20"/>
                      <a:pt x="26" y="18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BC72AE96-FB64-4C1F-C4F6-D2A4CD125429}"/>
                  </a:ext>
                </a:extLst>
              </p:cNvPr>
              <p:cNvSpPr/>
              <p:nvPr/>
            </p:nvSpPr>
            <p:spPr bwMode="auto">
              <a:xfrm>
                <a:off x="2813051" y="2779713"/>
                <a:ext cx="53975" cy="53975"/>
              </a:xfrm>
              <a:custGeom>
                <a:avLst/>
                <a:gdLst>
                  <a:gd name="T0" fmla="*/ 30 w 34"/>
                  <a:gd name="T1" fmla="*/ 34 h 34"/>
                  <a:gd name="T2" fmla="*/ 11 w 34"/>
                  <a:gd name="T3" fmla="*/ 14 h 34"/>
                  <a:gd name="T4" fmla="*/ 4 w 34"/>
                  <a:gd name="T5" fmla="*/ 21 h 34"/>
                  <a:gd name="T6" fmla="*/ 0 w 34"/>
                  <a:gd name="T7" fmla="*/ 17 h 34"/>
                  <a:gd name="T8" fmla="*/ 20 w 34"/>
                  <a:gd name="T9" fmla="*/ 0 h 34"/>
                  <a:gd name="T10" fmla="*/ 23 w 34"/>
                  <a:gd name="T11" fmla="*/ 4 h 34"/>
                  <a:gd name="T12" fmla="*/ 16 w 34"/>
                  <a:gd name="T13" fmla="*/ 11 h 34"/>
                  <a:gd name="T14" fmla="*/ 34 w 34"/>
                  <a:gd name="T15" fmla="*/ 30 h 34"/>
                  <a:gd name="T16" fmla="*/ 30 w 34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4">
                    <a:moveTo>
                      <a:pt x="30" y="34"/>
                    </a:moveTo>
                    <a:lnTo>
                      <a:pt x="11" y="14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3" y="4"/>
                    </a:lnTo>
                    <a:lnTo>
                      <a:pt x="16" y="11"/>
                    </a:lnTo>
                    <a:lnTo>
                      <a:pt x="34" y="30"/>
                    </a:ln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8A48550A-BD17-2874-6E00-1DFCE0FCB74D}"/>
                  </a:ext>
                </a:extLst>
              </p:cNvPr>
              <p:cNvSpPr/>
              <p:nvPr/>
            </p:nvSpPr>
            <p:spPr bwMode="auto">
              <a:xfrm>
                <a:off x="2846388" y="2749551"/>
                <a:ext cx="61913" cy="61913"/>
              </a:xfrm>
              <a:custGeom>
                <a:avLst/>
                <a:gdLst>
                  <a:gd name="T0" fmla="*/ 23 w 39"/>
                  <a:gd name="T1" fmla="*/ 39 h 39"/>
                  <a:gd name="T2" fmla="*/ 0 w 39"/>
                  <a:gd name="T3" fmla="*/ 17 h 39"/>
                  <a:gd name="T4" fmla="*/ 16 w 39"/>
                  <a:gd name="T5" fmla="*/ 0 h 39"/>
                  <a:gd name="T6" fmla="*/ 20 w 39"/>
                  <a:gd name="T7" fmla="*/ 3 h 39"/>
                  <a:gd name="T8" fmla="*/ 9 w 39"/>
                  <a:gd name="T9" fmla="*/ 16 h 39"/>
                  <a:gd name="T10" fmla="*/ 13 w 39"/>
                  <a:gd name="T11" fmla="*/ 21 h 39"/>
                  <a:gd name="T12" fmla="*/ 24 w 39"/>
                  <a:gd name="T13" fmla="*/ 9 h 39"/>
                  <a:gd name="T14" fmla="*/ 28 w 39"/>
                  <a:gd name="T15" fmla="*/ 13 h 39"/>
                  <a:gd name="T16" fmla="*/ 17 w 39"/>
                  <a:gd name="T17" fmla="*/ 25 h 39"/>
                  <a:gd name="T18" fmla="*/ 24 w 39"/>
                  <a:gd name="T19" fmla="*/ 31 h 39"/>
                  <a:gd name="T20" fmla="*/ 36 w 39"/>
                  <a:gd name="T21" fmla="*/ 18 h 39"/>
                  <a:gd name="T22" fmla="*/ 39 w 39"/>
                  <a:gd name="T23" fmla="*/ 22 h 39"/>
                  <a:gd name="T24" fmla="*/ 23 w 39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9">
                    <a:moveTo>
                      <a:pt x="23" y="39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20" y="3"/>
                    </a:lnTo>
                    <a:lnTo>
                      <a:pt x="9" y="16"/>
                    </a:lnTo>
                    <a:lnTo>
                      <a:pt x="13" y="21"/>
                    </a:lnTo>
                    <a:lnTo>
                      <a:pt x="24" y="9"/>
                    </a:lnTo>
                    <a:lnTo>
                      <a:pt x="28" y="13"/>
                    </a:lnTo>
                    <a:lnTo>
                      <a:pt x="17" y="25"/>
                    </a:lnTo>
                    <a:lnTo>
                      <a:pt x="24" y="31"/>
                    </a:lnTo>
                    <a:lnTo>
                      <a:pt x="36" y="18"/>
                    </a:lnTo>
                    <a:lnTo>
                      <a:pt x="39" y="22"/>
                    </a:lnTo>
                    <a:lnTo>
                      <a:pt x="23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0E0B4733-A622-9F2C-7DF6-EEBF10B9099F}"/>
                  </a:ext>
                </a:extLst>
              </p:cNvPr>
              <p:cNvSpPr/>
              <p:nvPr/>
            </p:nvSpPr>
            <p:spPr bwMode="auto">
              <a:xfrm>
                <a:off x="2882901" y="2717801"/>
                <a:ext cx="52388" cy="52388"/>
              </a:xfrm>
              <a:custGeom>
                <a:avLst/>
                <a:gdLst>
                  <a:gd name="T0" fmla="*/ 25 w 34"/>
                  <a:gd name="T1" fmla="*/ 14 h 34"/>
                  <a:gd name="T2" fmla="*/ 30 w 34"/>
                  <a:gd name="T3" fmla="*/ 10 h 34"/>
                  <a:gd name="T4" fmla="*/ 34 w 34"/>
                  <a:gd name="T5" fmla="*/ 19 h 34"/>
                  <a:gd name="T6" fmla="*/ 30 w 34"/>
                  <a:gd name="T7" fmla="*/ 28 h 34"/>
                  <a:gd name="T8" fmla="*/ 20 w 34"/>
                  <a:gd name="T9" fmla="*/ 33 h 34"/>
                  <a:gd name="T10" fmla="*/ 8 w 34"/>
                  <a:gd name="T11" fmla="*/ 29 h 34"/>
                  <a:gd name="T12" fmla="*/ 0 w 34"/>
                  <a:gd name="T13" fmla="*/ 18 h 34"/>
                  <a:gd name="T14" fmla="*/ 4 w 34"/>
                  <a:gd name="T15" fmla="*/ 6 h 34"/>
                  <a:gd name="T16" fmla="*/ 13 w 34"/>
                  <a:gd name="T17" fmla="*/ 1 h 34"/>
                  <a:gd name="T18" fmla="*/ 19 w 34"/>
                  <a:gd name="T19" fmla="*/ 2 h 34"/>
                  <a:gd name="T20" fmla="*/ 17 w 34"/>
                  <a:gd name="T21" fmla="*/ 8 h 34"/>
                  <a:gd name="T22" fmla="*/ 12 w 34"/>
                  <a:gd name="T23" fmla="*/ 7 h 34"/>
                  <a:gd name="T24" fmla="*/ 8 w 34"/>
                  <a:gd name="T25" fmla="*/ 10 h 34"/>
                  <a:gd name="T26" fmla="*/ 6 w 34"/>
                  <a:gd name="T27" fmla="*/ 16 h 34"/>
                  <a:gd name="T28" fmla="*/ 12 w 34"/>
                  <a:gd name="T29" fmla="*/ 23 h 34"/>
                  <a:gd name="T30" fmla="*/ 20 w 34"/>
                  <a:gd name="T31" fmla="*/ 27 h 34"/>
                  <a:gd name="T32" fmla="*/ 26 w 34"/>
                  <a:gd name="T33" fmla="*/ 24 h 34"/>
                  <a:gd name="T34" fmla="*/ 27 w 34"/>
                  <a:gd name="T35" fmla="*/ 19 h 34"/>
                  <a:gd name="T36" fmla="*/ 25 w 34"/>
                  <a:gd name="T37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4">
                    <a:moveTo>
                      <a:pt x="25" y="14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3" y="13"/>
                      <a:pt x="34" y="16"/>
                      <a:pt x="34" y="19"/>
                    </a:cubicBezTo>
                    <a:cubicBezTo>
                      <a:pt x="33" y="22"/>
                      <a:pt x="32" y="25"/>
                      <a:pt x="30" y="28"/>
                    </a:cubicBezTo>
                    <a:cubicBezTo>
                      <a:pt x="27" y="31"/>
                      <a:pt x="24" y="33"/>
                      <a:pt x="20" y="33"/>
                    </a:cubicBezTo>
                    <a:cubicBezTo>
                      <a:pt x="16" y="34"/>
                      <a:pt x="12" y="32"/>
                      <a:pt x="8" y="29"/>
                    </a:cubicBezTo>
                    <a:cubicBezTo>
                      <a:pt x="3" y="25"/>
                      <a:pt x="1" y="22"/>
                      <a:pt x="0" y="18"/>
                    </a:cubicBezTo>
                    <a:cubicBezTo>
                      <a:pt x="0" y="14"/>
                      <a:pt x="1" y="10"/>
                      <a:pt x="4" y="6"/>
                    </a:cubicBezTo>
                    <a:cubicBezTo>
                      <a:pt x="6" y="3"/>
                      <a:pt x="9" y="1"/>
                      <a:pt x="13" y="1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5" y="7"/>
                      <a:pt x="13" y="7"/>
                      <a:pt x="12" y="7"/>
                    </a:cubicBezTo>
                    <a:cubicBezTo>
                      <a:pt x="10" y="8"/>
                      <a:pt x="9" y="8"/>
                      <a:pt x="8" y="10"/>
                    </a:cubicBezTo>
                    <a:cubicBezTo>
                      <a:pt x="6" y="12"/>
                      <a:pt x="6" y="14"/>
                      <a:pt x="6" y="16"/>
                    </a:cubicBezTo>
                    <a:cubicBezTo>
                      <a:pt x="7" y="18"/>
                      <a:pt x="9" y="21"/>
                      <a:pt x="12" y="23"/>
                    </a:cubicBezTo>
                    <a:cubicBezTo>
                      <a:pt x="15" y="26"/>
                      <a:pt x="18" y="27"/>
                      <a:pt x="20" y="27"/>
                    </a:cubicBezTo>
                    <a:cubicBezTo>
                      <a:pt x="22" y="27"/>
                      <a:pt x="24" y="26"/>
                      <a:pt x="26" y="24"/>
                    </a:cubicBezTo>
                    <a:cubicBezTo>
                      <a:pt x="27" y="23"/>
                      <a:pt x="27" y="21"/>
                      <a:pt x="27" y="19"/>
                    </a:cubicBezTo>
                    <a:cubicBezTo>
                      <a:pt x="27" y="18"/>
                      <a:pt x="26" y="16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C10A3E24-1B06-D624-8D5C-769CD5B27F9E}"/>
                  </a:ext>
                </a:extLst>
              </p:cNvPr>
              <p:cNvSpPr/>
              <p:nvPr/>
            </p:nvSpPr>
            <p:spPr bwMode="auto">
              <a:xfrm>
                <a:off x="2905126" y="2673351"/>
                <a:ext cx="63500" cy="63500"/>
              </a:xfrm>
              <a:custGeom>
                <a:avLst/>
                <a:gdLst>
                  <a:gd name="T0" fmla="*/ 27 w 40"/>
                  <a:gd name="T1" fmla="*/ 40 h 40"/>
                  <a:gd name="T2" fmla="*/ 0 w 40"/>
                  <a:gd name="T3" fmla="*/ 21 h 40"/>
                  <a:gd name="T4" fmla="*/ 3 w 40"/>
                  <a:gd name="T5" fmla="*/ 16 h 40"/>
                  <a:gd name="T6" fmla="*/ 14 w 40"/>
                  <a:gd name="T7" fmla="*/ 23 h 40"/>
                  <a:gd name="T8" fmla="*/ 21 w 40"/>
                  <a:gd name="T9" fmla="*/ 13 h 40"/>
                  <a:gd name="T10" fmla="*/ 10 w 40"/>
                  <a:gd name="T11" fmla="*/ 6 h 40"/>
                  <a:gd name="T12" fmla="*/ 14 w 40"/>
                  <a:gd name="T13" fmla="*/ 0 h 40"/>
                  <a:gd name="T14" fmla="*/ 40 w 40"/>
                  <a:gd name="T15" fmla="*/ 18 h 40"/>
                  <a:gd name="T16" fmla="*/ 37 w 40"/>
                  <a:gd name="T17" fmla="*/ 23 h 40"/>
                  <a:gd name="T18" fmla="*/ 26 w 40"/>
                  <a:gd name="T19" fmla="*/ 15 h 40"/>
                  <a:gd name="T20" fmla="*/ 18 w 40"/>
                  <a:gd name="T21" fmla="*/ 26 h 40"/>
                  <a:gd name="T22" fmla="*/ 30 w 40"/>
                  <a:gd name="T23" fmla="*/ 34 h 40"/>
                  <a:gd name="T24" fmla="*/ 27 w 40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27" y="40"/>
                    </a:moveTo>
                    <a:lnTo>
                      <a:pt x="0" y="21"/>
                    </a:lnTo>
                    <a:lnTo>
                      <a:pt x="3" y="16"/>
                    </a:lnTo>
                    <a:lnTo>
                      <a:pt x="14" y="23"/>
                    </a:lnTo>
                    <a:lnTo>
                      <a:pt x="21" y="13"/>
                    </a:lnTo>
                    <a:lnTo>
                      <a:pt x="10" y="6"/>
                    </a:lnTo>
                    <a:lnTo>
                      <a:pt x="14" y="0"/>
                    </a:lnTo>
                    <a:lnTo>
                      <a:pt x="40" y="18"/>
                    </a:lnTo>
                    <a:lnTo>
                      <a:pt x="37" y="23"/>
                    </a:lnTo>
                    <a:lnTo>
                      <a:pt x="26" y="15"/>
                    </a:lnTo>
                    <a:lnTo>
                      <a:pt x="18" y="26"/>
                    </a:lnTo>
                    <a:lnTo>
                      <a:pt x="30" y="34"/>
                    </a:lnTo>
                    <a:lnTo>
                      <a:pt x="2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8">
                <a:extLst>
                  <a:ext uri="{FF2B5EF4-FFF2-40B4-BE49-F238E27FC236}">
                    <a16:creationId xmlns:a16="http://schemas.microsoft.com/office/drawing/2014/main" id="{944AA653-0F39-C7D0-2329-FA035A765A4E}"/>
                  </a:ext>
                </a:extLst>
              </p:cNvPr>
              <p:cNvSpPr/>
              <p:nvPr/>
            </p:nvSpPr>
            <p:spPr bwMode="auto">
              <a:xfrm>
                <a:off x="2930526" y="2633663"/>
                <a:ext cx="65088" cy="58738"/>
              </a:xfrm>
              <a:custGeom>
                <a:avLst/>
                <a:gdLst>
                  <a:gd name="T0" fmla="*/ 28 w 41"/>
                  <a:gd name="T1" fmla="*/ 37 h 37"/>
                  <a:gd name="T2" fmla="*/ 0 w 41"/>
                  <a:gd name="T3" fmla="*/ 21 h 37"/>
                  <a:gd name="T4" fmla="*/ 4 w 41"/>
                  <a:gd name="T5" fmla="*/ 16 h 37"/>
                  <a:gd name="T6" fmla="*/ 28 w 41"/>
                  <a:gd name="T7" fmla="*/ 15 h 37"/>
                  <a:gd name="T8" fmla="*/ 10 w 41"/>
                  <a:gd name="T9" fmla="*/ 4 h 37"/>
                  <a:gd name="T10" fmla="*/ 13 w 41"/>
                  <a:gd name="T11" fmla="*/ 0 h 37"/>
                  <a:gd name="T12" fmla="*/ 41 w 41"/>
                  <a:gd name="T13" fmla="*/ 15 h 37"/>
                  <a:gd name="T14" fmla="*/ 38 w 41"/>
                  <a:gd name="T15" fmla="*/ 20 h 37"/>
                  <a:gd name="T16" fmla="*/ 13 w 41"/>
                  <a:gd name="T17" fmla="*/ 22 h 37"/>
                  <a:gd name="T18" fmla="*/ 31 w 41"/>
                  <a:gd name="T19" fmla="*/ 32 h 37"/>
                  <a:gd name="T20" fmla="*/ 28 w 41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7">
                    <a:moveTo>
                      <a:pt x="28" y="37"/>
                    </a:moveTo>
                    <a:lnTo>
                      <a:pt x="0" y="21"/>
                    </a:lnTo>
                    <a:lnTo>
                      <a:pt x="4" y="16"/>
                    </a:lnTo>
                    <a:lnTo>
                      <a:pt x="28" y="15"/>
                    </a:lnTo>
                    <a:lnTo>
                      <a:pt x="10" y="4"/>
                    </a:lnTo>
                    <a:lnTo>
                      <a:pt x="13" y="0"/>
                    </a:lnTo>
                    <a:lnTo>
                      <a:pt x="41" y="15"/>
                    </a:lnTo>
                    <a:lnTo>
                      <a:pt x="38" y="20"/>
                    </a:lnTo>
                    <a:lnTo>
                      <a:pt x="13" y="22"/>
                    </a:lnTo>
                    <a:lnTo>
                      <a:pt x="31" y="32"/>
                    </a:lnTo>
                    <a:lnTo>
                      <a:pt x="2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9">
                <a:extLst>
                  <a:ext uri="{FF2B5EF4-FFF2-40B4-BE49-F238E27FC236}">
                    <a16:creationId xmlns:a16="http://schemas.microsoft.com/office/drawing/2014/main" id="{85B4610F-F4EC-A75F-D260-E06586D60B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9101" y="2589213"/>
                <a:ext cx="53975" cy="52388"/>
              </a:xfrm>
              <a:custGeom>
                <a:avLst/>
                <a:gdLst>
                  <a:gd name="T0" fmla="*/ 11 w 35"/>
                  <a:gd name="T1" fmla="*/ 31 h 34"/>
                  <a:gd name="T2" fmla="*/ 4 w 35"/>
                  <a:gd name="T3" fmla="*/ 27 h 34"/>
                  <a:gd name="T4" fmla="*/ 1 w 35"/>
                  <a:gd name="T5" fmla="*/ 22 h 34"/>
                  <a:gd name="T6" fmla="*/ 0 w 35"/>
                  <a:gd name="T7" fmla="*/ 17 h 34"/>
                  <a:gd name="T8" fmla="*/ 2 w 35"/>
                  <a:gd name="T9" fmla="*/ 10 h 34"/>
                  <a:gd name="T10" fmla="*/ 10 w 35"/>
                  <a:gd name="T11" fmla="*/ 1 h 34"/>
                  <a:gd name="T12" fmla="*/ 24 w 35"/>
                  <a:gd name="T13" fmla="*/ 2 h 34"/>
                  <a:gd name="T14" fmla="*/ 33 w 35"/>
                  <a:gd name="T15" fmla="*/ 11 h 34"/>
                  <a:gd name="T16" fmla="*/ 33 w 35"/>
                  <a:gd name="T17" fmla="*/ 24 h 34"/>
                  <a:gd name="T18" fmla="*/ 24 w 35"/>
                  <a:gd name="T19" fmla="*/ 32 h 34"/>
                  <a:gd name="T20" fmla="*/ 11 w 35"/>
                  <a:gd name="T21" fmla="*/ 31 h 34"/>
                  <a:gd name="T22" fmla="*/ 13 w 35"/>
                  <a:gd name="T23" fmla="*/ 25 h 34"/>
                  <a:gd name="T24" fmla="*/ 22 w 35"/>
                  <a:gd name="T25" fmla="*/ 26 h 34"/>
                  <a:gd name="T26" fmla="*/ 28 w 35"/>
                  <a:gd name="T27" fmla="*/ 21 h 34"/>
                  <a:gd name="T28" fmla="*/ 28 w 35"/>
                  <a:gd name="T29" fmla="*/ 14 h 34"/>
                  <a:gd name="T30" fmla="*/ 21 w 35"/>
                  <a:gd name="T31" fmla="*/ 8 h 34"/>
                  <a:gd name="T32" fmla="*/ 12 w 35"/>
                  <a:gd name="T33" fmla="*/ 7 h 34"/>
                  <a:gd name="T34" fmla="*/ 7 w 35"/>
                  <a:gd name="T35" fmla="*/ 12 h 34"/>
                  <a:gd name="T36" fmla="*/ 7 w 35"/>
                  <a:gd name="T37" fmla="*/ 19 h 34"/>
                  <a:gd name="T38" fmla="*/ 13 w 35"/>
                  <a:gd name="T3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4">
                    <a:moveTo>
                      <a:pt x="11" y="31"/>
                    </a:moveTo>
                    <a:cubicBezTo>
                      <a:pt x="8" y="30"/>
                      <a:pt x="5" y="28"/>
                      <a:pt x="4" y="27"/>
                    </a:cubicBezTo>
                    <a:cubicBezTo>
                      <a:pt x="3" y="25"/>
                      <a:pt x="2" y="24"/>
                      <a:pt x="1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5"/>
                      <a:pt x="1" y="12"/>
                      <a:pt x="2" y="10"/>
                    </a:cubicBezTo>
                    <a:cubicBezTo>
                      <a:pt x="4" y="5"/>
                      <a:pt x="7" y="3"/>
                      <a:pt x="10" y="1"/>
                    </a:cubicBezTo>
                    <a:cubicBezTo>
                      <a:pt x="14" y="0"/>
                      <a:pt x="19" y="0"/>
                      <a:pt x="24" y="2"/>
                    </a:cubicBezTo>
                    <a:cubicBezTo>
                      <a:pt x="29" y="4"/>
                      <a:pt x="32" y="7"/>
                      <a:pt x="33" y="11"/>
                    </a:cubicBezTo>
                    <a:cubicBezTo>
                      <a:pt x="35" y="15"/>
                      <a:pt x="35" y="19"/>
                      <a:pt x="33" y="24"/>
                    </a:cubicBezTo>
                    <a:cubicBezTo>
                      <a:pt x="31" y="28"/>
                      <a:pt x="28" y="31"/>
                      <a:pt x="24" y="32"/>
                    </a:cubicBezTo>
                    <a:cubicBezTo>
                      <a:pt x="20" y="34"/>
                      <a:pt x="16" y="34"/>
                      <a:pt x="11" y="31"/>
                    </a:cubicBezTo>
                    <a:close/>
                    <a:moveTo>
                      <a:pt x="13" y="25"/>
                    </a:moveTo>
                    <a:cubicBezTo>
                      <a:pt x="17" y="27"/>
                      <a:pt x="20" y="27"/>
                      <a:pt x="22" y="26"/>
                    </a:cubicBezTo>
                    <a:cubicBezTo>
                      <a:pt x="25" y="25"/>
                      <a:pt x="26" y="24"/>
                      <a:pt x="28" y="21"/>
                    </a:cubicBezTo>
                    <a:cubicBezTo>
                      <a:pt x="29" y="19"/>
                      <a:pt x="29" y="17"/>
                      <a:pt x="28" y="14"/>
                    </a:cubicBezTo>
                    <a:cubicBezTo>
                      <a:pt x="27" y="12"/>
                      <a:pt x="24" y="10"/>
                      <a:pt x="21" y="8"/>
                    </a:cubicBezTo>
                    <a:cubicBezTo>
                      <a:pt x="17" y="7"/>
                      <a:pt x="14" y="7"/>
                      <a:pt x="12" y="7"/>
                    </a:cubicBezTo>
                    <a:cubicBezTo>
                      <a:pt x="10" y="8"/>
                      <a:pt x="8" y="10"/>
                      <a:pt x="7" y="12"/>
                    </a:cubicBezTo>
                    <a:cubicBezTo>
                      <a:pt x="6" y="15"/>
                      <a:pt x="6" y="17"/>
                      <a:pt x="7" y="19"/>
                    </a:cubicBezTo>
                    <a:cubicBezTo>
                      <a:pt x="8" y="22"/>
                      <a:pt x="10" y="24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87D1A480-9C68-8660-6073-F99D5332D4F3}"/>
                  </a:ext>
                </a:extLst>
              </p:cNvPr>
              <p:cNvSpPr/>
              <p:nvPr/>
            </p:nvSpPr>
            <p:spPr bwMode="auto">
              <a:xfrm>
                <a:off x="2974976" y="2559051"/>
                <a:ext cx="58738" cy="34925"/>
              </a:xfrm>
              <a:custGeom>
                <a:avLst/>
                <a:gdLst>
                  <a:gd name="T0" fmla="*/ 30 w 37"/>
                  <a:gd name="T1" fmla="*/ 22 h 22"/>
                  <a:gd name="T2" fmla="*/ 0 w 37"/>
                  <a:gd name="T3" fmla="*/ 13 h 22"/>
                  <a:gd name="T4" fmla="*/ 2 w 37"/>
                  <a:gd name="T5" fmla="*/ 6 h 22"/>
                  <a:gd name="T6" fmla="*/ 27 w 37"/>
                  <a:gd name="T7" fmla="*/ 15 h 22"/>
                  <a:gd name="T8" fmla="*/ 32 w 37"/>
                  <a:gd name="T9" fmla="*/ 0 h 22"/>
                  <a:gd name="T10" fmla="*/ 37 w 37"/>
                  <a:gd name="T11" fmla="*/ 2 h 22"/>
                  <a:gd name="T12" fmla="*/ 30 w 3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">
                    <a:moveTo>
                      <a:pt x="30" y="22"/>
                    </a:moveTo>
                    <a:lnTo>
                      <a:pt x="0" y="13"/>
                    </a:lnTo>
                    <a:lnTo>
                      <a:pt x="2" y="6"/>
                    </a:lnTo>
                    <a:lnTo>
                      <a:pt x="27" y="15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3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1">
                <a:extLst>
                  <a:ext uri="{FF2B5EF4-FFF2-40B4-BE49-F238E27FC236}">
                    <a16:creationId xmlns:a16="http://schemas.microsoft.com/office/drawing/2014/main" id="{6F86CB8D-4401-6FC6-593A-4CDDAD5F7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0851" y="2500313"/>
                <a:ext cx="53975" cy="50800"/>
              </a:xfrm>
              <a:custGeom>
                <a:avLst/>
                <a:gdLst>
                  <a:gd name="T0" fmla="*/ 14 w 35"/>
                  <a:gd name="T1" fmla="*/ 32 h 33"/>
                  <a:gd name="T2" fmla="*/ 6 w 35"/>
                  <a:gd name="T3" fmla="*/ 28 h 33"/>
                  <a:gd name="T4" fmla="*/ 2 w 35"/>
                  <a:gd name="T5" fmla="*/ 24 h 33"/>
                  <a:gd name="T6" fmla="*/ 1 w 35"/>
                  <a:gd name="T7" fmla="*/ 19 h 33"/>
                  <a:gd name="T8" fmla="*/ 1 w 35"/>
                  <a:gd name="T9" fmla="*/ 12 h 33"/>
                  <a:gd name="T10" fmla="*/ 8 w 35"/>
                  <a:gd name="T11" fmla="*/ 2 h 33"/>
                  <a:gd name="T12" fmla="*/ 22 w 35"/>
                  <a:gd name="T13" fmla="*/ 1 h 33"/>
                  <a:gd name="T14" fmla="*/ 33 w 35"/>
                  <a:gd name="T15" fmla="*/ 8 h 33"/>
                  <a:gd name="T16" fmla="*/ 34 w 35"/>
                  <a:gd name="T17" fmla="*/ 21 h 33"/>
                  <a:gd name="T18" fmla="*/ 27 w 35"/>
                  <a:gd name="T19" fmla="*/ 31 h 33"/>
                  <a:gd name="T20" fmla="*/ 14 w 35"/>
                  <a:gd name="T21" fmla="*/ 32 h 33"/>
                  <a:gd name="T22" fmla="*/ 15 w 35"/>
                  <a:gd name="T23" fmla="*/ 25 h 33"/>
                  <a:gd name="T24" fmla="*/ 24 w 35"/>
                  <a:gd name="T25" fmla="*/ 25 h 33"/>
                  <a:gd name="T26" fmla="*/ 29 w 35"/>
                  <a:gd name="T27" fmla="*/ 19 h 33"/>
                  <a:gd name="T28" fmla="*/ 27 w 35"/>
                  <a:gd name="T29" fmla="*/ 12 h 33"/>
                  <a:gd name="T30" fmla="*/ 20 w 35"/>
                  <a:gd name="T31" fmla="*/ 8 h 33"/>
                  <a:gd name="T32" fmla="*/ 11 w 35"/>
                  <a:gd name="T33" fmla="*/ 8 h 33"/>
                  <a:gd name="T34" fmla="*/ 7 w 35"/>
                  <a:gd name="T35" fmla="*/ 13 h 33"/>
                  <a:gd name="T36" fmla="*/ 8 w 35"/>
                  <a:gd name="T37" fmla="*/ 21 h 33"/>
                  <a:gd name="T38" fmla="*/ 15 w 35"/>
                  <a:gd name="T3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3">
                    <a:moveTo>
                      <a:pt x="14" y="32"/>
                    </a:moveTo>
                    <a:cubicBezTo>
                      <a:pt x="11" y="31"/>
                      <a:pt x="8" y="30"/>
                      <a:pt x="6" y="28"/>
                    </a:cubicBezTo>
                    <a:cubicBezTo>
                      <a:pt x="5" y="27"/>
                      <a:pt x="3" y="26"/>
                      <a:pt x="2" y="24"/>
                    </a:cubicBezTo>
                    <a:cubicBezTo>
                      <a:pt x="1" y="23"/>
                      <a:pt x="1" y="21"/>
                      <a:pt x="1" y="19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7"/>
                      <a:pt x="5" y="4"/>
                      <a:pt x="8" y="2"/>
                    </a:cubicBezTo>
                    <a:cubicBezTo>
                      <a:pt x="12" y="0"/>
                      <a:pt x="17" y="0"/>
                      <a:pt x="22" y="1"/>
                    </a:cubicBezTo>
                    <a:cubicBezTo>
                      <a:pt x="27" y="2"/>
                      <a:pt x="30" y="5"/>
                      <a:pt x="33" y="8"/>
                    </a:cubicBezTo>
                    <a:cubicBezTo>
                      <a:pt x="35" y="12"/>
                      <a:pt x="35" y="16"/>
                      <a:pt x="34" y="21"/>
                    </a:cubicBezTo>
                    <a:cubicBezTo>
                      <a:pt x="33" y="25"/>
                      <a:pt x="30" y="29"/>
                      <a:pt x="27" y="31"/>
                    </a:cubicBezTo>
                    <a:cubicBezTo>
                      <a:pt x="23" y="33"/>
                      <a:pt x="19" y="33"/>
                      <a:pt x="14" y="32"/>
                    </a:cubicBezTo>
                    <a:close/>
                    <a:moveTo>
                      <a:pt x="15" y="25"/>
                    </a:moveTo>
                    <a:cubicBezTo>
                      <a:pt x="19" y="26"/>
                      <a:pt x="22" y="26"/>
                      <a:pt x="24" y="25"/>
                    </a:cubicBezTo>
                    <a:cubicBezTo>
                      <a:pt x="26" y="24"/>
                      <a:pt x="28" y="22"/>
                      <a:pt x="29" y="19"/>
                    </a:cubicBezTo>
                    <a:cubicBezTo>
                      <a:pt x="29" y="17"/>
                      <a:pt x="29" y="14"/>
                      <a:pt x="27" y="12"/>
                    </a:cubicBezTo>
                    <a:cubicBezTo>
                      <a:pt x="26" y="10"/>
                      <a:pt x="23" y="8"/>
                      <a:pt x="20" y="8"/>
                    </a:cubicBezTo>
                    <a:cubicBezTo>
                      <a:pt x="16" y="7"/>
                      <a:pt x="13" y="7"/>
                      <a:pt x="11" y="8"/>
                    </a:cubicBezTo>
                    <a:cubicBezTo>
                      <a:pt x="9" y="9"/>
                      <a:pt x="7" y="11"/>
                      <a:pt x="7" y="13"/>
                    </a:cubicBezTo>
                    <a:cubicBezTo>
                      <a:pt x="6" y="16"/>
                      <a:pt x="6" y="18"/>
                      <a:pt x="8" y="21"/>
                    </a:cubicBezTo>
                    <a:cubicBezTo>
                      <a:pt x="9" y="23"/>
                      <a:pt x="12" y="24"/>
                      <a:pt x="1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66315031-8F41-43E2-3AC7-05C8C3CB9E01}"/>
                  </a:ext>
                </a:extLst>
              </p:cNvPr>
              <p:cNvSpPr/>
              <p:nvPr/>
            </p:nvSpPr>
            <p:spPr bwMode="auto">
              <a:xfrm>
                <a:off x="3003551" y="2449513"/>
                <a:ext cx="50800" cy="47625"/>
              </a:xfrm>
              <a:custGeom>
                <a:avLst/>
                <a:gdLst>
                  <a:gd name="T0" fmla="*/ 21 w 34"/>
                  <a:gd name="T1" fmla="*/ 15 h 31"/>
                  <a:gd name="T2" fmla="*/ 16 w 34"/>
                  <a:gd name="T3" fmla="*/ 14 h 31"/>
                  <a:gd name="T4" fmla="*/ 18 w 34"/>
                  <a:gd name="T5" fmla="*/ 0 h 31"/>
                  <a:gd name="T6" fmla="*/ 31 w 34"/>
                  <a:gd name="T7" fmla="*/ 2 h 31"/>
                  <a:gd name="T8" fmla="*/ 34 w 34"/>
                  <a:gd name="T9" fmla="*/ 9 h 31"/>
                  <a:gd name="T10" fmla="*/ 34 w 34"/>
                  <a:gd name="T11" fmla="*/ 17 h 31"/>
                  <a:gd name="T12" fmla="*/ 30 w 34"/>
                  <a:gd name="T13" fmla="*/ 26 h 31"/>
                  <a:gd name="T14" fmla="*/ 23 w 34"/>
                  <a:gd name="T15" fmla="*/ 30 h 31"/>
                  <a:gd name="T16" fmla="*/ 14 w 34"/>
                  <a:gd name="T17" fmla="*/ 31 h 31"/>
                  <a:gd name="T18" fmla="*/ 6 w 34"/>
                  <a:gd name="T19" fmla="*/ 27 h 31"/>
                  <a:gd name="T20" fmla="*/ 1 w 34"/>
                  <a:gd name="T21" fmla="*/ 20 h 31"/>
                  <a:gd name="T22" fmla="*/ 0 w 34"/>
                  <a:gd name="T23" fmla="*/ 12 h 31"/>
                  <a:gd name="T24" fmla="*/ 4 w 34"/>
                  <a:gd name="T25" fmla="*/ 3 h 31"/>
                  <a:gd name="T26" fmla="*/ 12 w 34"/>
                  <a:gd name="T27" fmla="*/ 0 h 31"/>
                  <a:gd name="T28" fmla="*/ 12 w 34"/>
                  <a:gd name="T29" fmla="*/ 6 h 31"/>
                  <a:gd name="T30" fmla="*/ 8 w 34"/>
                  <a:gd name="T31" fmla="*/ 8 h 31"/>
                  <a:gd name="T32" fmla="*/ 6 w 34"/>
                  <a:gd name="T33" fmla="*/ 13 h 31"/>
                  <a:gd name="T34" fmla="*/ 7 w 34"/>
                  <a:gd name="T35" fmla="*/ 20 h 31"/>
                  <a:gd name="T36" fmla="*/ 15 w 34"/>
                  <a:gd name="T37" fmla="*/ 24 h 31"/>
                  <a:gd name="T38" fmla="*/ 24 w 34"/>
                  <a:gd name="T39" fmla="*/ 23 h 31"/>
                  <a:gd name="T40" fmla="*/ 28 w 34"/>
                  <a:gd name="T41" fmla="*/ 17 h 31"/>
                  <a:gd name="T42" fmla="*/ 28 w 34"/>
                  <a:gd name="T43" fmla="*/ 12 h 31"/>
                  <a:gd name="T44" fmla="*/ 27 w 34"/>
                  <a:gd name="T45" fmla="*/ 8 h 31"/>
                  <a:gd name="T46" fmla="*/ 23 w 34"/>
                  <a:gd name="T47" fmla="*/ 8 h 31"/>
                  <a:gd name="T48" fmla="*/ 21 w 34"/>
                  <a:gd name="T4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31">
                    <a:moveTo>
                      <a:pt x="21" y="15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4"/>
                      <a:pt x="33" y="6"/>
                      <a:pt x="34" y="9"/>
                    </a:cubicBezTo>
                    <a:cubicBezTo>
                      <a:pt x="34" y="12"/>
                      <a:pt x="34" y="14"/>
                      <a:pt x="34" y="17"/>
                    </a:cubicBezTo>
                    <a:cubicBezTo>
                      <a:pt x="33" y="20"/>
                      <a:pt x="32" y="23"/>
                      <a:pt x="30" y="26"/>
                    </a:cubicBezTo>
                    <a:cubicBezTo>
                      <a:pt x="28" y="28"/>
                      <a:pt x="26" y="29"/>
                      <a:pt x="23" y="30"/>
                    </a:cubicBezTo>
                    <a:cubicBezTo>
                      <a:pt x="20" y="31"/>
                      <a:pt x="17" y="31"/>
                      <a:pt x="14" y="31"/>
                    </a:cubicBezTo>
                    <a:cubicBezTo>
                      <a:pt x="11" y="30"/>
                      <a:pt x="8" y="29"/>
                      <a:pt x="6" y="27"/>
                    </a:cubicBezTo>
                    <a:cubicBezTo>
                      <a:pt x="3" y="25"/>
                      <a:pt x="1" y="23"/>
                      <a:pt x="1" y="20"/>
                    </a:cubicBezTo>
                    <a:cubicBezTo>
                      <a:pt x="0" y="18"/>
                      <a:pt x="0" y="15"/>
                      <a:pt x="0" y="12"/>
                    </a:cubicBezTo>
                    <a:cubicBezTo>
                      <a:pt x="1" y="8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7" y="9"/>
                      <a:pt x="6" y="11"/>
                      <a:pt x="6" y="13"/>
                    </a:cubicBezTo>
                    <a:cubicBezTo>
                      <a:pt x="5" y="16"/>
                      <a:pt x="6" y="18"/>
                      <a:pt x="7" y="20"/>
                    </a:cubicBezTo>
                    <a:cubicBezTo>
                      <a:pt x="9" y="22"/>
                      <a:pt x="11" y="23"/>
                      <a:pt x="15" y="24"/>
                    </a:cubicBezTo>
                    <a:cubicBezTo>
                      <a:pt x="19" y="25"/>
                      <a:pt x="22" y="24"/>
                      <a:pt x="24" y="23"/>
                    </a:cubicBezTo>
                    <a:cubicBezTo>
                      <a:pt x="26" y="21"/>
                      <a:pt x="28" y="19"/>
                      <a:pt x="28" y="17"/>
                    </a:cubicBezTo>
                    <a:cubicBezTo>
                      <a:pt x="28" y="15"/>
                      <a:pt x="28" y="14"/>
                      <a:pt x="28" y="12"/>
                    </a:cubicBezTo>
                    <a:cubicBezTo>
                      <a:pt x="28" y="11"/>
                      <a:pt x="27" y="10"/>
                      <a:pt x="27" y="8"/>
                    </a:cubicBezTo>
                    <a:cubicBezTo>
                      <a:pt x="23" y="8"/>
                      <a:pt x="23" y="8"/>
                      <a:pt x="23" y="8"/>
                    </a:cubicBezTo>
                    <a:lnTo>
                      <a:pt x="2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8EFC9E3A-50A5-00EA-B1F3-24DD23BC576C}"/>
                  </a:ext>
                </a:extLst>
              </p:cNvPr>
              <p:cNvSpPr/>
              <p:nvPr/>
            </p:nvSpPr>
            <p:spPr bwMode="auto">
              <a:xfrm>
                <a:off x="3006726" y="2398713"/>
                <a:ext cx="52388" cy="46038"/>
              </a:xfrm>
              <a:custGeom>
                <a:avLst/>
                <a:gdLst>
                  <a:gd name="T0" fmla="*/ 33 w 33"/>
                  <a:gd name="T1" fmla="*/ 20 h 29"/>
                  <a:gd name="T2" fmla="*/ 20 w 33"/>
                  <a:gd name="T3" fmla="*/ 19 h 29"/>
                  <a:gd name="T4" fmla="*/ 0 w 33"/>
                  <a:gd name="T5" fmla="*/ 29 h 29"/>
                  <a:gd name="T6" fmla="*/ 1 w 33"/>
                  <a:gd name="T7" fmla="*/ 22 h 29"/>
                  <a:gd name="T8" fmla="*/ 14 w 33"/>
                  <a:gd name="T9" fmla="*/ 16 h 29"/>
                  <a:gd name="T10" fmla="*/ 2 w 33"/>
                  <a:gd name="T11" fmla="*/ 7 h 29"/>
                  <a:gd name="T12" fmla="*/ 3 w 33"/>
                  <a:gd name="T13" fmla="*/ 0 h 29"/>
                  <a:gd name="T14" fmla="*/ 21 w 33"/>
                  <a:gd name="T15" fmla="*/ 13 h 29"/>
                  <a:gd name="T16" fmla="*/ 33 w 33"/>
                  <a:gd name="T17" fmla="*/ 14 h 29"/>
                  <a:gd name="T18" fmla="*/ 33 w 33"/>
                  <a:gd name="T19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9">
                    <a:moveTo>
                      <a:pt x="33" y="20"/>
                    </a:moveTo>
                    <a:lnTo>
                      <a:pt x="20" y="1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14" y="16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21" y="13"/>
                    </a:lnTo>
                    <a:lnTo>
                      <a:pt x="33" y="14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1FF8D48F-C6C9-1F13-8F89-F986F1E17FEB}"/>
                  </a:ext>
                </a:extLst>
              </p:cNvPr>
              <p:cNvSpPr/>
              <p:nvPr/>
            </p:nvSpPr>
            <p:spPr bwMode="auto">
              <a:xfrm>
                <a:off x="2117726" y="2646363"/>
                <a:ext cx="279400" cy="77788"/>
              </a:xfrm>
              <a:custGeom>
                <a:avLst/>
                <a:gdLst>
                  <a:gd name="T0" fmla="*/ 0 w 182"/>
                  <a:gd name="T1" fmla="*/ 0 h 50"/>
                  <a:gd name="T2" fmla="*/ 12 w 182"/>
                  <a:gd name="T3" fmla="*/ 18 h 50"/>
                  <a:gd name="T4" fmla="*/ 182 w 182"/>
                  <a:gd name="T5" fmla="*/ 0 h 50"/>
                  <a:gd name="T6" fmla="*/ 0 w 18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50">
                    <a:moveTo>
                      <a:pt x="0" y="0"/>
                    </a:moveTo>
                    <a:cubicBezTo>
                      <a:pt x="3" y="7"/>
                      <a:pt x="7" y="13"/>
                      <a:pt x="12" y="18"/>
                    </a:cubicBezTo>
                    <a:cubicBezTo>
                      <a:pt x="45" y="50"/>
                      <a:pt x="110" y="41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5714CAD4-D4AC-A213-3DE6-62B0C370A10C}"/>
                  </a:ext>
                </a:extLst>
              </p:cNvPr>
              <p:cNvSpPr/>
              <p:nvPr/>
            </p:nvSpPr>
            <p:spPr bwMode="auto">
              <a:xfrm>
                <a:off x="2079626" y="2005013"/>
                <a:ext cx="246063" cy="363538"/>
              </a:xfrm>
              <a:custGeom>
                <a:avLst/>
                <a:gdLst>
                  <a:gd name="T0" fmla="*/ 143 w 160"/>
                  <a:gd name="T1" fmla="*/ 49 h 235"/>
                  <a:gd name="T2" fmla="*/ 160 w 160"/>
                  <a:gd name="T3" fmla="*/ 41 h 235"/>
                  <a:gd name="T4" fmla="*/ 36 w 160"/>
                  <a:gd name="T5" fmla="*/ 59 h 235"/>
                  <a:gd name="T6" fmla="*/ 79 w 160"/>
                  <a:gd name="T7" fmla="*/ 234 h 235"/>
                  <a:gd name="T8" fmla="*/ 93 w 160"/>
                  <a:gd name="T9" fmla="*/ 215 h 235"/>
                  <a:gd name="T10" fmla="*/ 50 w 160"/>
                  <a:gd name="T11" fmla="*/ 49 h 235"/>
                  <a:gd name="T12" fmla="*/ 143 w 160"/>
                  <a:gd name="T13" fmla="*/ 4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5">
                    <a:moveTo>
                      <a:pt x="143" y="49"/>
                    </a:moveTo>
                    <a:cubicBezTo>
                      <a:pt x="160" y="41"/>
                      <a:pt x="160" y="41"/>
                      <a:pt x="160" y="41"/>
                    </a:cubicBezTo>
                    <a:cubicBezTo>
                      <a:pt x="160" y="41"/>
                      <a:pt x="69" y="0"/>
                      <a:pt x="36" y="59"/>
                    </a:cubicBezTo>
                    <a:cubicBezTo>
                      <a:pt x="0" y="122"/>
                      <a:pt x="79" y="235"/>
                      <a:pt x="79" y="234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7" y="100"/>
                      <a:pt x="50" y="49"/>
                    </a:cubicBezTo>
                    <a:cubicBezTo>
                      <a:pt x="80" y="21"/>
                      <a:pt x="143" y="49"/>
                      <a:pt x="14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56">
                <a:extLst>
                  <a:ext uri="{FF2B5EF4-FFF2-40B4-BE49-F238E27FC236}">
                    <a16:creationId xmlns:a16="http://schemas.microsoft.com/office/drawing/2014/main" id="{09CB5A9C-C305-C847-8749-86772B8E2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151" y="2082801"/>
                <a:ext cx="508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94E031B6-C860-9FAB-2287-28B7DE58E3CE}"/>
                  </a:ext>
                </a:extLst>
              </p:cNvPr>
              <p:cNvSpPr/>
              <p:nvPr/>
            </p:nvSpPr>
            <p:spPr bwMode="auto">
              <a:xfrm>
                <a:off x="2220913" y="2003426"/>
                <a:ext cx="555625" cy="334963"/>
              </a:xfrm>
              <a:custGeom>
                <a:avLst/>
                <a:gdLst>
                  <a:gd name="T0" fmla="*/ 329 w 362"/>
                  <a:gd name="T1" fmla="*/ 46 h 218"/>
                  <a:gd name="T2" fmla="*/ 56 w 362"/>
                  <a:gd name="T3" fmla="*/ 152 h 218"/>
                  <a:gd name="T4" fmla="*/ 0 w 362"/>
                  <a:gd name="T5" fmla="*/ 218 h 218"/>
                  <a:gd name="T6" fmla="*/ 61 w 362"/>
                  <a:gd name="T7" fmla="*/ 218 h 218"/>
                  <a:gd name="T8" fmla="*/ 86 w 362"/>
                  <a:gd name="T9" fmla="*/ 190 h 218"/>
                  <a:gd name="T10" fmla="*/ 153 w 362"/>
                  <a:gd name="T11" fmla="*/ 171 h 218"/>
                  <a:gd name="T12" fmla="*/ 143 w 362"/>
                  <a:gd name="T13" fmla="*/ 218 h 218"/>
                  <a:gd name="T14" fmla="*/ 309 w 362"/>
                  <a:gd name="T15" fmla="*/ 218 h 218"/>
                  <a:gd name="T16" fmla="*/ 329 w 362"/>
                  <a:gd name="T17" fmla="*/ 4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218">
                    <a:moveTo>
                      <a:pt x="329" y="46"/>
                    </a:moveTo>
                    <a:cubicBezTo>
                      <a:pt x="282" y="0"/>
                      <a:pt x="159" y="47"/>
                      <a:pt x="56" y="152"/>
                    </a:cubicBezTo>
                    <a:cubicBezTo>
                      <a:pt x="35" y="173"/>
                      <a:pt x="16" y="196"/>
                      <a:pt x="0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6" y="210"/>
                      <a:pt x="75" y="200"/>
                      <a:pt x="86" y="190"/>
                    </a:cubicBezTo>
                    <a:cubicBezTo>
                      <a:pt x="112" y="167"/>
                      <a:pt x="142" y="159"/>
                      <a:pt x="153" y="171"/>
                    </a:cubicBezTo>
                    <a:cubicBezTo>
                      <a:pt x="162" y="181"/>
                      <a:pt x="156" y="200"/>
                      <a:pt x="143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cubicBezTo>
                      <a:pt x="351" y="145"/>
                      <a:pt x="362" y="78"/>
                      <a:pt x="3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42908C4D-0662-EA0A-FC9F-0DED8D3AE8A8}"/>
                  </a:ext>
                </a:extLst>
              </p:cNvPr>
              <p:cNvSpPr/>
              <p:nvPr/>
            </p:nvSpPr>
            <p:spPr bwMode="auto">
              <a:xfrm>
                <a:off x="2419351" y="2546351"/>
                <a:ext cx="100013" cy="41275"/>
              </a:xfrm>
              <a:custGeom>
                <a:avLst/>
                <a:gdLst>
                  <a:gd name="T0" fmla="*/ 0 w 65"/>
                  <a:gd name="T1" fmla="*/ 0 h 27"/>
                  <a:gd name="T2" fmla="*/ 31 w 65"/>
                  <a:gd name="T3" fmla="*/ 27 h 27"/>
                  <a:gd name="T4" fmla="*/ 65 w 65"/>
                  <a:gd name="T5" fmla="*/ 0 h 27"/>
                  <a:gd name="T6" fmla="*/ 0 w 6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7">
                    <a:moveTo>
                      <a:pt x="0" y="0"/>
                    </a:moveTo>
                    <a:cubicBezTo>
                      <a:pt x="14" y="12"/>
                      <a:pt x="25" y="22"/>
                      <a:pt x="31" y="27"/>
                    </a:cubicBezTo>
                    <a:cubicBezTo>
                      <a:pt x="43" y="19"/>
                      <a:pt x="54" y="10"/>
                      <a:pt x="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D2299FFB-3FAB-465A-2E06-473F5FE02189}"/>
                  </a:ext>
                </a:extLst>
              </p:cNvPr>
              <p:cNvSpPr/>
              <p:nvPr/>
            </p:nvSpPr>
            <p:spPr bwMode="auto">
              <a:xfrm>
                <a:off x="2122488" y="2546351"/>
                <a:ext cx="306388" cy="55563"/>
              </a:xfrm>
              <a:custGeom>
                <a:avLst/>
                <a:gdLst>
                  <a:gd name="T0" fmla="*/ 151 w 200"/>
                  <a:gd name="T1" fmla="*/ 0 h 36"/>
                  <a:gd name="T2" fmla="*/ 122 w 200"/>
                  <a:gd name="T3" fmla="*/ 0 h 36"/>
                  <a:gd name="T4" fmla="*/ 110 w 200"/>
                  <a:gd name="T5" fmla="*/ 8 h 36"/>
                  <a:gd name="T6" fmla="*/ 101 w 200"/>
                  <a:gd name="T7" fmla="*/ 0 h 36"/>
                  <a:gd name="T8" fmla="*/ 2 w 200"/>
                  <a:gd name="T9" fmla="*/ 0 h 36"/>
                  <a:gd name="T10" fmla="*/ 1 w 200"/>
                  <a:gd name="T11" fmla="*/ 36 h 36"/>
                  <a:gd name="T12" fmla="*/ 200 w 200"/>
                  <a:gd name="T13" fmla="*/ 36 h 36"/>
                  <a:gd name="T14" fmla="*/ 151 w 200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36">
                    <a:moveTo>
                      <a:pt x="151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0" y="25"/>
                      <a:pt x="1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83" y="26"/>
                      <a:pt x="167" y="14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F79E5661-E7E5-C16F-5ACE-F71E2E6B5319}"/>
                  </a:ext>
                </a:extLst>
              </p:cNvPr>
              <p:cNvSpPr/>
              <p:nvPr/>
            </p:nvSpPr>
            <p:spPr bwMode="auto">
              <a:xfrm>
                <a:off x="2132013" y="2457451"/>
                <a:ext cx="190500" cy="58738"/>
              </a:xfrm>
              <a:custGeom>
                <a:avLst/>
                <a:gdLst>
                  <a:gd name="T0" fmla="*/ 90 w 124"/>
                  <a:gd name="T1" fmla="*/ 0 h 38"/>
                  <a:gd name="T2" fmla="*/ 13 w 124"/>
                  <a:gd name="T3" fmla="*/ 0 h 38"/>
                  <a:gd name="T4" fmla="*/ 0 w 124"/>
                  <a:gd name="T5" fmla="*/ 38 h 38"/>
                  <a:gd name="T6" fmla="*/ 124 w 124"/>
                  <a:gd name="T7" fmla="*/ 38 h 38"/>
                  <a:gd name="T8" fmla="*/ 90 w 1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8">
                    <a:moveTo>
                      <a:pt x="9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13"/>
                      <a:pt x="3" y="26"/>
                      <a:pt x="0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12" y="25"/>
                      <a:pt x="100" y="12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843D4BFF-041C-F2F9-A470-81D32E1D666B}"/>
                  </a:ext>
                </a:extLst>
              </p:cNvPr>
              <p:cNvSpPr/>
              <p:nvPr/>
            </p:nvSpPr>
            <p:spPr bwMode="auto">
              <a:xfrm>
                <a:off x="2325688" y="2457451"/>
                <a:ext cx="282575" cy="58738"/>
              </a:xfrm>
              <a:custGeom>
                <a:avLst/>
                <a:gdLst>
                  <a:gd name="T0" fmla="*/ 44 w 184"/>
                  <a:gd name="T1" fmla="*/ 0 h 38"/>
                  <a:gd name="T2" fmla="*/ 31 w 184"/>
                  <a:gd name="T3" fmla="*/ 9 h 38"/>
                  <a:gd name="T4" fmla="*/ 22 w 184"/>
                  <a:gd name="T5" fmla="*/ 0 h 38"/>
                  <a:gd name="T6" fmla="*/ 0 w 184"/>
                  <a:gd name="T7" fmla="*/ 0 h 38"/>
                  <a:gd name="T8" fmla="*/ 38 w 184"/>
                  <a:gd name="T9" fmla="*/ 38 h 38"/>
                  <a:gd name="T10" fmla="*/ 149 w 184"/>
                  <a:gd name="T11" fmla="*/ 38 h 38"/>
                  <a:gd name="T12" fmla="*/ 160 w 184"/>
                  <a:gd name="T13" fmla="*/ 26 h 38"/>
                  <a:gd name="T14" fmla="*/ 184 w 184"/>
                  <a:gd name="T15" fmla="*/ 0 h 38"/>
                  <a:gd name="T16" fmla="*/ 44 w 18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38">
                    <a:moveTo>
                      <a:pt x="44" y="0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3"/>
                      <a:pt x="26" y="26"/>
                      <a:pt x="38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53" y="34"/>
                      <a:pt x="157" y="30"/>
                      <a:pt x="160" y="26"/>
                    </a:cubicBezTo>
                    <a:cubicBezTo>
                      <a:pt x="169" y="18"/>
                      <a:pt x="177" y="9"/>
                      <a:pt x="184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706B951A-9521-54F9-B4E5-284E0B6968F2}"/>
                  </a:ext>
                </a:extLst>
              </p:cNvPr>
              <p:cNvSpPr/>
              <p:nvPr/>
            </p:nvSpPr>
            <p:spPr bwMode="auto">
              <a:xfrm>
                <a:off x="2247901" y="2370138"/>
                <a:ext cx="427038" cy="57150"/>
              </a:xfrm>
              <a:custGeom>
                <a:avLst/>
                <a:gdLst>
                  <a:gd name="T0" fmla="*/ 126 w 278"/>
                  <a:gd name="T1" fmla="*/ 0 h 37"/>
                  <a:gd name="T2" fmla="*/ 113 w 278"/>
                  <a:gd name="T3" fmla="*/ 8 h 37"/>
                  <a:gd name="T4" fmla="*/ 104 w 278"/>
                  <a:gd name="T5" fmla="*/ 0 h 37"/>
                  <a:gd name="T6" fmla="*/ 0 w 278"/>
                  <a:gd name="T7" fmla="*/ 0 h 37"/>
                  <a:gd name="T8" fmla="*/ 30 w 278"/>
                  <a:gd name="T9" fmla="*/ 37 h 37"/>
                  <a:gd name="T10" fmla="*/ 251 w 278"/>
                  <a:gd name="T11" fmla="*/ 37 h 37"/>
                  <a:gd name="T12" fmla="*/ 278 w 278"/>
                  <a:gd name="T13" fmla="*/ 0 h 37"/>
                  <a:gd name="T14" fmla="*/ 126 w 278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37">
                    <a:moveTo>
                      <a:pt x="126" y="0"/>
                    </a:moveTo>
                    <a:cubicBezTo>
                      <a:pt x="113" y="8"/>
                      <a:pt x="113" y="8"/>
                      <a:pt x="113" y="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1"/>
                      <a:pt x="18" y="24"/>
                      <a:pt x="30" y="37"/>
                    </a:cubicBezTo>
                    <a:cubicBezTo>
                      <a:pt x="251" y="37"/>
                      <a:pt x="251" y="37"/>
                      <a:pt x="251" y="37"/>
                    </a:cubicBezTo>
                    <a:cubicBezTo>
                      <a:pt x="261" y="25"/>
                      <a:pt x="270" y="12"/>
                      <a:pt x="278" y="0"/>
                    </a:cubicBezTo>
                    <a:lnTo>
                      <a:pt x="1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6EAB7393-C8AF-0CA2-5DD6-BC562F39AF50}"/>
                  </a:ext>
                </a:extLst>
              </p:cNvPr>
              <p:cNvSpPr/>
              <p:nvPr/>
            </p:nvSpPr>
            <p:spPr bwMode="auto">
              <a:xfrm>
                <a:off x="2166938" y="2370138"/>
                <a:ext cx="77788" cy="57150"/>
              </a:xfrm>
              <a:custGeom>
                <a:avLst/>
                <a:gdLst>
                  <a:gd name="T0" fmla="*/ 24 w 51"/>
                  <a:gd name="T1" fmla="*/ 0 h 37"/>
                  <a:gd name="T2" fmla="*/ 21 w 51"/>
                  <a:gd name="T3" fmla="*/ 0 h 37"/>
                  <a:gd name="T4" fmla="*/ 0 w 51"/>
                  <a:gd name="T5" fmla="*/ 37 h 37"/>
                  <a:gd name="T6" fmla="*/ 51 w 51"/>
                  <a:gd name="T7" fmla="*/ 37 h 37"/>
                  <a:gd name="T8" fmla="*/ 24 w 5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7">
                    <a:moveTo>
                      <a:pt x="2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3" y="13"/>
                      <a:pt x="6" y="25"/>
                      <a:pt x="0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37" y="19"/>
                      <a:pt x="27" y="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C94F8CD8-33EA-131D-FA6F-9B5EED5FFED3}"/>
                  </a:ext>
                </a:extLst>
              </p:cNvPr>
              <p:cNvSpPr/>
              <p:nvPr/>
            </p:nvSpPr>
            <p:spPr bwMode="auto">
              <a:xfrm>
                <a:off x="2441576" y="2381251"/>
                <a:ext cx="358775" cy="384175"/>
              </a:xfrm>
              <a:custGeom>
                <a:avLst/>
                <a:gdLst>
                  <a:gd name="T0" fmla="*/ 16 w 233"/>
                  <a:gd name="T1" fmla="*/ 136 h 249"/>
                  <a:gd name="T2" fmla="*/ 0 w 233"/>
                  <a:gd name="T3" fmla="*/ 146 h 249"/>
                  <a:gd name="T4" fmla="*/ 198 w 233"/>
                  <a:gd name="T5" fmla="*/ 167 h 249"/>
                  <a:gd name="T6" fmla="*/ 161 w 233"/>
                  <a:gd name="T7" fmla="*/ 0 h 249"/>
                  <a:gd name="T8" fmla="*/ 146 w 233"/>
                  <a:gd name="T9" fmla="*/ 20 h 249"/>
                  <a:gd name="T10" fmla="*/ 190 w 233"/>
                  <a:gd name="T11" fmla="*/ 168 h 249"/>
                  <a:gd name="T12" fmla="*/ 16 w 233"/>
                  <a:gd name="T13" fmla="*/ 13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49">
                    <a:moveTo>
                      <a:pt x="16" y="136"/>
                    </a:moveTo>
                    <a:cubicBezTo>
                      <a:pt x="16" y="136"/>
                      <a:pt x="2" y="145"/>
                      <a:pt x="0" y="146"/>
                    </a:cubicBezTo>
                    <a:cubicBezTo>
                      <a:pt x="0" y="146"/>
                      <a:pt x="151" y="249"/>
                      <a:pt x="198" y="167"/>
                    </a:cubicBezTo>
                    <a:cubicBezTo>
                      <a:pt x="233" y="100"/>
                      <a:pt x="161" y="0"/>
                      <a:pt x="161" y="0"/>
                    </a:cubicBezTo>
                    <a:cubicBezTo>
                      <a:pt x="161" y="0"/>
                      <a:pt x="147" y="19"/>
                      <a:pt x="146" y="20"/>
                    </a:cubicBezTo>
                    <a:cubicBezTo>
                      <a:pt x="146" y="20"/>
                      <a:pt x="217" y="117"/>
                      <a:pt x="190" y="168"/>
                    </a:cubicBezTo>
                    <a:cubicBezTo>
                      <a:pt x="150" y="235"/>
                      <a:pt x="16" y="136"/>
                      <a:pt x="16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F98A5118-61DB-552C-C332-BF7F267D42FB}"/>
                  </a:ext>
                </a:extLst>
              </p:cNvPr>
              <p:cNvSpPr/>
              <p:nvPr/>
            </p:nvSpPr>
            <p:spPr bwMode="auto">
              <a:xfrm>
                <a:off x="1817688" y="2193926"/>
                <a:ext cx="127000" cy="93663"/>
              </a:xfrm>
              <a:custGeom>
                <a:avLst/>
                <a:gdLst>
                  <a:gd name="T0" fmla="*/ 16 w 82"/>
                  <a:gd name="T1" fmla="*/ 23 h 61"/>
                  <a:gd name="T2" fmla="*/ 3 w 82"/>
                  <a:gd name="T3" fmla="*/ 13 h 61"/>
                  <a:gd name="T4" fmla="*/ 8 w 82"/>
                  <a:gd name="T5" fmla="*/ 8 h 61"/>
                  <a:gd name="T6" fmla="*/ 18 w 82"/>
                  <a:gd name="T7" fmla="*/ 8 h 61"/>
                  <a:gd name="T8" fmla="*/ 26 w 82"/>
                  <a:gd name="T9" fmla="*/ 0 h 61"/>
                  <a:gd name="T10" fmla="*/ 30 w 82"/>
                  <a:gd name="T11" fmla="*/ 7 h 61"/>
                  <a:gd name="T12" fmla="*/ 36 w 82"/>
                  <a:gd name="T13" fmla="*/ 23 h 61"/>
                  <a:gd name="T14" fmla="*/ 43 w 82"/>
                  <a:gd name="T15" fmla="*/ 23 h 61"/>
                  <a:gd name="T16" fmla="*/ 39 w 82"/>
                  <a:gd name="T17" fmla="*/ 11 h 61"/>
                  <a:gd name="T18" fmla="*/ 47 w 82"/>
                  <a:gd name="T19" fmla="*/ 14 h 61"/>
                  <a:gd name="T20" fmla="*/ 56 w 82"/>
                  <a:gd name="T21" fmla="*/ 29 h 61"/>
                  <a:gd name="T22" fmla="*/ 82 w 82"/>
                  <a:gd name="T23" fmla="*/ 37 h 61"/>
                  <a:gd name="T24" fmla="*/ 78 w 82"/>
                  <a:gd name="T25" fmla="*/ 44 h 61"/>
                  <a:gd name="T26" fmla="*/ 70 w 82"/>
                  <a:gd name="T27" fmla="*/ 45 h 61"/>
                  <a:gd name="T28" fmla="*/ 62 w 82"/>
                  <a:gd name="T29" fmla="*/ 44 h 61"/>
                  <a:gd name="T30" fmla="*/ 63 w 82"/>
                  <a:gd name="T31" fmla="*/ 49 h 61"/>
                  <a:gd name="T32" fmla="*/ 64 w 82"/>
                  <a:gd name="T33" fmla="*/ 59 h 61"/>
                  <a:gd name="T34" fmla="*/ 52 w 82"/>
                  <a:gd name="T35" fmla="*/ 57 h 61"/>
                  <a:gd name="T36" fmla="*/ 44 w 82"/>
                  <a:gd name="T37" fmla="*/ 43 h 61"/>
                  <a:gd name="T38" fmla="*/ 40 w 82"/>
                  <a:gd name="T39" fmla="*/ 34 h 61"/>
                  <a:gd name="T40" fmla="*/ 34 w 82"/>
                  <a:gd name="T41" fmla="*/ 36 h 61"/>
                  <a:gd name="T42" fmla="*/ 28 w 82"/>
                  <a:gd name="T43" fmla="*/ 55 h 61"/>
                  <a:gd name="T44" fmla="*/ 20 w 82"/>
                  <a:gd name="T45" fmla="*/ 53 h 61"/>
                  <a:gd name="T46" fmla="*/ 16 w 82"/>
                  <a:gd name="T47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61">
                    <a:moveTo>
                      <a:pt x="16" y="23"/>
                    </a:moveTo>
                    <a:cubicBezTo>
                      <a:pt x="16" y="23"/>
                      <a:pt x="6" y="16"/>
                      <a:pt x="3" y="13"/>
                    </a:cubicBezTo>
                    <a:cubicBezTo>
                      <a:pt x="0" y="10"/>
                      <a:pt x="3" y="7"/>
                      <a:pt x="8" y="8"/>
                    </a:cubicBezTo>
                    <a:cubicBezTo>
                      <a:pt x="13" y="9"/>
                      <a:pt x="15" y="11"/>
                      <a:pt x="18" y="8"/>
                    </a:cubicBezTo>
                    <a:cubicBezTo>
                      <a:pt x="21" y="5"/>
                      <a:pt x="23" y="0"/>
                      <a:pt x="26" y="0"/>
                    </a:cubicBezTo>
                    <a:cubicBezTo>
                      <a:pt x="29" y="1"/>
                      <a:pt x="29" y="1"/>
                      <a:pt x="30" y="7"/>
                    </a:cubicBezTo>
                    <a:cubicBezTo>
                      <a:pt x="31" y="12"/>
                      <a:pt x="33" y="21"/>
                      <a:pt x="36" y="23"/>
                    </a:cubicBezTo>
                    <a:cubicBezTo>
                      <a:pt x="40" y="25"/>
                      <a:pt x="44" y="27"/>
                      <a:pt x="43" y="23"/>
                    </a:cubicBezTo>
                    <a:cubicBezTo>
                      <a:pt x="42" y="19"/>
                      <a:pt x="40" y="12"/>
                      <a:pt x="39" y="11"/>
                    </a:cubicBezTo>
                    <a:cubicBezTo>
                      <a:pt x="38" y="10"/>
                      <a:pt x="45" y="11"/>
                      <a:pt x="47" y="14"/>
                    </a:cubicBezTo>
                    <a:cubicBezTo>
                      <a:pt x="49" y="16"/>
                      <a:pt x="54" y="28"/>
                      <a:pt x="56" y="29"/>
                    </a:cubicBezTo>
                    <a:cubicBezTo>
                      <a:pt x="57" y="30"/>
                      <a:pt x="76" y="36"/>
                      <a:pt x="82" y="37"/>
                    </a:cubicBezTo>
                    <a:cubicBezTo>
                      <a:pt x="82" y="37"/>
                      <a:pt x="81" y="43"/>
                      <a:pt x="78" y="44"/>
                    </a:cubicBezTo>
                    <a:cubicBezTo>
                      <a:pt x="75" y="45"/>
                      <a:pt x="71" y="45"/>
                      <a:pt x="70" y="45"/>
                    </a:cubicBezTo>
                    <a:cubicBezTo>
                      <a:pt x="69" y="45"/>
                      <a:pt x="62" y="44"/>
                      <a:pt x="62" y="44"/>
                    </a:cubicBezTo>
                    <a:cubicBezTo>
                      <a:pt x="62" y="44"/>
                      <a:pt x="61" y="47"/>
                      <a:pt x="63" y="49"/>
                    </a:cubicBezTo>
                    <a:cubicBezTo>
                      <a:pt x="64" y="50"/>
                      <a:pt x="67" y="58"/>
                      <a:pt x="64" y="59"/>
                    </a:cubicBezTo>
                    <a:cubicBezTo>
                      <a:pt x="60" y="61"/>
                      <a:pt x="55" y="60"/>
                      <a:pt x="52" y="57"/>
                    </a:cubicBezTo>
                    <a:cubicBezTo>
                      <a:pt x="50" y="54"/>
                      <a:pt x="44" y="44"/>
                      <a:pt x="44" y="43"/>
                    </a:cubicBezTo>
                    <a:cubicBezTo>
                      <a:pt x="43" y="42"/>
                      <a:pt x="42" y="35"/>
                      <a:pt x="40" y="34"/>
                    </a:cubicBezTo>
                    <a:cubicBezTo>
                      <a:pt x="38" y="34"/>
                      <a:pt x="33" y="31"/>
                      <a:pt x="34" y="36"/>
                    </a:cubicBezTo>
                    <a:cubicBezTo>
                      <a:pt x="35" y="40"/>
                      <a:pt x="35" y="52"/>
                      <a:pt x="28" y="55"/>
                    </a:cubicBezTo>
                    <a:cubicBezTo>
                      <a:pt x="21" y="58"/>
                      <a:pt x="18" y="57"/>
                      <a:pt x="20" y="53"/>
                    </a:cubicBezTo>
                    <a:cubicBezTo>
                      <a:pt x="23" y="48"/>
                      <a:pt x="19" y="27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131C3B9-ED67-36B3-5EAA-C3EE3D62C210}"/>
                  </a:ext>
                </a:extLst>
              </p:cNvPr>
              <p:cNvSpPr/>
              <p:nvPr/>
            </p:nvSpPr>
            <p:spPr bwMode="auto">
              <a:xfrm>
                <a:off x="1822451" y="2127251"/>
                <a:ext cx="144463" cy="79375"/>
              </a:xfrm>
              <a:custGeom>
                <a:avLst/>
                <a:gdLst>
                  <a:gd name="T0" fmla="*/ 19 w 94"/>
                  <a:gd name="T1" fmla="*/ 26 h 51"/>
                  <a:gd name="T2" fmla="*/ 5 w 94"/>
                  <a:gd name="T3" fmla="*/ 19 h 51"/>
                  <a:gd name="T4" fmla="*/ 4 w 94"/>
                  <a:gd name="T5" fmla="*/ 12 h 51"/>
                  <a:gd name="T6" fmla="*/ 12 w 94"/>
                  <a:gd name="T7" fmla="*/ 14 h 51"/>
                  <a:gd name="T8" fmla="*/ 19 w 94"/>
                  <a:gd name="T9" fmla="*/ 18 h 51"/>
                  <a:gd name="T10" fmla="*/ 20 w 94"/>
                  <a:gd name="T11" fmla="*/ 13 h 51"/>
                  <a:gd name="T12" fmla="*/ 20 w 94"/>
                  <a:gd name="T13" fmla="*/ 3 h 51"/>
                  <a:gd name="T14" fmla="*/ 25 w 94"/>
                  <a:gd name="T15" fmla="*/ 5 h 51"/>
                  <a:gd name="T16" fmla="*/ 24 w 94"/>
                  <a:gd name="T17" fmla="*/ 19 h 51"/>
                  <a:gd name="T18" fmla="*/ 28 w 94"/>
                  <a:gd name="T19" fmla="*/ 21 h 51"/>
                  <a:gd name="T20" fmla="*/ 35 w 94"/>
                  <a:gd name="T21" fmla="*/ 24 h 51"/>
                  <a:gd name="T22" fmla="*/ 41 w 94"/>
                  <a:gd name="T23" fmla="*/ 10 h 51"/>
                  <a:gd name="T24" fmla="*/ 45 w 94"/>
                  <a:gd name="T25" fmla="*/ 16 h 51"/>
                  <a:gd name="T26" fmla="*/ 45 w 94"/>
                  <a:gd name="T27" fmla="*/ 22 h 51"/>
                  <a:gd name="T28" fmla="*/ 52 w 94"/>
                  <a:gd name="T29" fmla="*/ 27 h 51"/>
                  <a:gd name="T30" fmla="*/ 58 w 94"/>
                  <a:gd name="T31" fmla="*/ 23 h 51"/>
                  <a:gd name="T32" fmla="*/ 69 w 94"/>
                  <a:gd name="T33" fmla="*/ 19 h 51"/>
                  <a:gd name="T34" fmla="*/ 78 w 94"/>
                  <a:gd name="T35" fmla="*/ 25 h 51"/>
                  <a:gd name="T36" fmla="*/ 91 w 94"/>
                  <a:gd name="T37" fmla="*/ 24 h 51"/>
                  <a:gd name="T38" fmla="*/ 85 w 94"/>
                  <a:gd name="T39" fmla="*/ 37 h 51"/>
                  <a:gd name="T40" fmla="*/ 81 w 94"/>
                  <a:gd name="T41" fmla="*/ 43 h 51"/>
                  <a:gd name="T42" fmla="*/ 68 w 94"/>
                  <a:gd name="T43" fmla="*/ 42 h 51"/>
                  <a:gd name="T44" fmla="*/ 61 w 94"/>
                  <a:gd name="T45" fmla="*/ 40 h 51"/>
                  <a:gd name="T46" fmla="*/ 55 w 94"/>
                  <a:gd name="T47" fmla="*/ 50 h 51"/>
                  <a:gd name="T48" fmla="*/ 51 w 94"/>
                  <a:gd name="T49" fmla="*/ 46 h 51"/>
                  <a:gd name="T50" fmla="*/ 54 w 94"/>
                  <a:gd name="T51" fmla="*/ 36 h 51"/>
                  <a:gd name="T52" fmla="*/ 47 w 94"/>
                  <a:gd name="T53" fmla="*/ 32 h 51"/>
                  <a:gd name="T54" fmla="*/ 43 w 94"/>
                  <a:gd name="T55" fmla="*/ 39 h 51"/>
                  <a:gd name="T56" fmla="*/ 44 w 94"/>
                  <a:gd name="T57" fmla="*/ 43 h 51"/>
                  <a:gd name="T58" fmla="*/ 42 w 94"/>
                  <a:gd name="T59" fmla="*/ 49 h 51"/>
                  <a:gd name="T60" fmla="*/ 36 w 94"/>
                  <a:gd name="T61" fmla="*/ 45 h 51"/>
                  <a:gd name="T62" fmla="*/ 34 w 94"/>
                  <a:gd name="T63" fmla="*/ 33 h 51"/>
                  <a:gd name="T64" fmla="*/ 26 w 94"/>
                  <a:gd name="T65" fmla="*/ 33 h 51"/>
                  <a:gd name="T66" fmla="*/ 21 w 94"/>
                  <a:gd name="T67" fmla="*/ 36 h 51"/>
                  <a:gd name="T68" fmla="*/ 19 w 94"/>
                  <a:gd name="T6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51">
                    <a:moveTo>
                      <a:pt x="19" y="26"/>
                    </a:moveTo>
                    <a:cubicBezTo>
                      <a:pt x="19" y="26"/>
                      <a:pt x="7" y="21"/>
                      <a:pt x="5" y="19"/>
                    </a:cubicBezTo>
                    <a:cubicBezTo>
                      <a:pt x="3" y="17"/>
                      <a:pt x="0" y="14"/>
                      <a:pt x="4" y="12"/>
                    </a:cubicBezTo>
                    <a:cubicBezTo>
                      <a:pt x="8" y="11"/>
                      <a:pt x="10" y="12"/>
                      <a:pt x="12" y="14"/>
                    </a:cubicBezTo>
                    <a:cubicBezTo>
                      <a:pt x="15" y="17"/>
                      <a:pt x="19" y="18"/>
                      <a:pt x="19" y="18"/>
                    </a:cubicBezTo>
                    <a:cubicBezTo>
                      <a:pt x="20" y="18"/>
                      <a:pt x="20" y="14"/>
                      <a:pt x="20" y="13"/>
                    </a:cubicBezTo>
                    <a:cubicBezTo>
                      <a:pt x="19" y="8"/>
                      <a:pt x="19" y="5"/>
                      <a:pt x="20" y="3"/>
                    </a:cubicBezTo>
                    <a:cubicBezTo>
                      <a:pt x="21" y="1"/>
                      <a:pt x="23" y="0"/>
                      <a:pt x="25" y="5"/>
                    </a:cubicBezTo>
                    <a:cubicBezTo>
                      <a:pt x="27" y="13"/>
                      <a:pt x="24" y="19"/>
                      <a:pt x="24" y="19"/>
                    </a:cubicBezTo>
                    <a:cubicBezTo>
                      <a:pt x="24" y="19"/>
                      <a:pt x="25" y="20"/>
                      <a:pt x="28" y="21"/>
                    </a:cubicBezTo>
                    <a:cubicBezTo>
                      <a:pt x="31" y="23"/>
                      <a:pt x="35" y="24"/>
                      <a:pt x="35" y="24"/>
                    </a:cubicBezTo>
                    <a:cubicBezTo>
                      <a:pt x="35" y="24"/>
                      <a:pt x="38" y="12"/>
                      <a:pt x="41" y="10"/>
                    </a:cubicBezTo>
                    <a:cubicBezTo>
                      <a:pt x="43" y="9"/>
                      <a:pt x="49" y="10"/>
                      <a:pt x="45" y="16"/>
                    </a:cubicBezTo>
                    <a:cubicBezTo>
                      <a:pt x="43" y="20"/>
                      <a:pt x="44" y="20"/>
                      <a:pt x="45" y="22"/>
                    </a:cubicBezTo>
                    <a:cubicBezTo>
                      <a:pt x="47" y="24"/>
                      <a:pt x="47" y="27"/>
                      <a:pt x="52" y="27"/>
                    </a:cubicBezTo>
                    <a:cubicBezTo>
                      <a:pt x="56" y="26"/>
                      <a:pt x="57" y="25"/>
                      <a:pt x="58" y="23"/>
                    </a:cubicBezTo>
                    <a:cubicBezTo>
                      <a:pt x="58" y="21"/>
                      <a:pt x="62" y="15"/>
                      <a:pt x="69" y="19"/>
                    </a:cubicBezTo>
                    <a:cubicBezTo>
                      <a:pt x="69" y="19"/>
                      <a:pt x="74" y="28"/>
                      <a:pt x="78" y="25"/>
                    </a:cubicBezTo>
                    <a:cubicBezTo>
                      <a:pt x="82" y="22"/>
                      <a:pt x="88" y="20"/>
                      <a:pt x="91" y="24"/>
                    </a:cubicBezTo>
                    <a:cubicBezTo>
                      <a:pt x="94" y="28"/>
                      <a:pt x="87" y="34"/>
                      <a:pt x="85" y="37"/>
                    </a:cubicBezTo>
                    <a:cubicBezTo>
                      <a:pt x="84" y="39"/>
                      <a:pt x="84" y="40"/>
                      <a:pt x="81" y="43"/>
                    </a:cubicBezTo>
                    <a:cubicBezTo>
                      <a:pt x="78" y="46"/>
                      <a:pt x="71" y="47"/>
                      <a:pt x="68" y="42"/>
                    </a:cubicBezTo>
                    <a:cubicBezTo>
                      <a:pt x="65" y="37"/>
                      <a:pt x="63" y="30"/>
                      <a:pt x="61" y="40"/>
                    </a:cubicBezTo>
                    <a:cubicBezTo>
                      <a:pt x="59" y="50"/>
                      <a:pt x="55" y="50"/>
                      <a:pt x="55" y="50"/>
                    </a:cubicBezTo>
                    <a:cubicBezTo>
                      <a:pt x="55" y="50"/>
                      <a:pt x="46" y="51"/>
                      <a:pt x="51" y="46"/>
                    </a:cubicBezTo>
                    <a:cubicBezTo>
                      <a:pt x="51" y="46"/>
                      <a:pt x="55" y="39"/>
                      <a:pt x="54" y="36"/>
                    </a:cubicBezTo>
                    <a:cubicBezTo>
                      <a:pt x="53" y="33"/>
                      <a:pt x="47" y="32"/>
                      <a:pt x="47" y="32"/>
                    </a:cubicBezTo>
                    <a:cubicBezTo>
                      <a:pt x="47" y="32"/>
                      <a:pt x="43" y="28"/>
                      <a:pt x="43" y="39"/>
                    </a:cubicBezTo>
                    <a:cubicBezTo>
                      <a:pt x="43" y="39"/>
                      <a:pt x="42" y="41"/>
                      <a:pt x="44" y="43"/>
                    </a:cubicBezTo>
                    <a:cubicBezTo>
                      <a:pt x="46" y="44"/>
                      <a:pt x="45" y="48"/>
                      <a:pt x="42" y="49"/>
                    </a:cubicBezTo>
                    <a:cubicBezTo>
                      <a:pt x="40" y="50"/>
                      <a:pt x="34" y="49"/>
                      <a:pt x="36" y="45"/>
                    </a:cubicBezTo>
                    <a:cubicBezTo>
                      <a:pt x="37" y="41"/>
                      <a:pt x="36" y="34"/>
                      <a:pt x="34" y="33"/>
                    </a:cubicBezTo>
                    <a:cubicBezTo>
                      <a:pt x="33" y="32"/>
                      <a:pt x="28" y="30"/>
                      <a:pt x="26" y="33"/>
                    </a:cubicBezTo>
                    <a:cubicBezTo>
                      <a:pt x="25" y="36"/>
                      <a:pt x="23" y="38"/>
                      <a:pt x="21" y="36"/>
                    </a:cubicBezTo>
                    <a:cubicBezTo>
                      <a:pt x="18" y="33"/>
                      <a:pt x="21" y="29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464191E5-97EB-EF50-E18E-631B662869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576" y="1935163"/>
                <a:ext cx="138113" cy="152400"/>
              </a:xfrm>
              <a:custGeom>
                <a:avLst/>
                <a:gdLst>
                  <a:gd name="T0" fmla="*/ 1 w 90"/>
                  <a:gd name="T1" fmla="*/ 34 h 99"/>
                  <a:gd name="T2" fmla="*/ 8 w 90"/>
                  <a:gd name="T3" fmla="*/ 30 h 99"/>
                  <a:gd name="T4" fmla="*/ 12 w 90"/>
                  <a:gd name="T5" fmla="*/ 38 h 99"/>
                  <a:gd name="T6" fmla="*/ 18 w 90"/>
                  <a:gd name="T7" fmla="*/ 42 h 99"/>
                  <a:gd name="T8" fmla="*/ 23 w 90"/>
                  <a:gd name="T9" fmla="*/ 48 h 99"/>
                  <a:gd name="T10" fmla="*/ 31 w 90"/>
                  <a:gd name="T11" fmla="*/ 55 h 99"/>
                  <a:gd name="T12" fmla="*/ 32 w 90"/>
                  <a:gd name="T13" fmla="*/ 50 h 99"/>
                  <a:gd name="T14" fmla="*/ 35 w 90"/>
                  <a:gd name="T15" fmla="*/ 57 h 99"/>
                  <a:gd name="T16" fmla="*/ 39 w 90"/>
                  <a:gd name="T17" fmla="*/ 59 h 99"/>
                  <a:gd name="T18" fmla="*/ 41 w 90"/>
                  <a:gd name="T19" fmla="*/ 63 h 99"/>
                  <a:gd name="T20" fmla="*/ 57 w 90"/>
                  <a:gd name="T21" fmla="*/ 74 h 99"/>
                  <a:gd name="T22" fmla="*/ 51 w 90"/>
                  <a:gd name="T23" fmla="*/ 80 h 99"/>
                  <a:gd name="T24" fmla="*/ 41 w 90"/>
                  <a:gd name="T25" fmla="*/ 75 h 99"/>
                  <a:gd name="T26" fmla="*/ 43 w 90"/>
                  <a:gd name="T27" fmla="*/ 85 h 99"/>
                  <a:gd name="T28" fmla="*/ 30 w 90"/>
                  <a:gd name="T29" fmla="*/ 88 h 99"/>
                  <a:gd name="T30" fmla="*/ 26 w 90"/>
                  <a:gd name="T31" fmla="*/ 76 h 99"/>
                  <a:gd name="T32" fmla="*/ 27 w 90"/>
                  <a:gd name="T33" fmla="*/ 70 h 99"/>
                  <a:gd name="T34" fmla="*/ 32 w 90"/>
                  <a:gd name="T35" fmla="*/ 71 h 99"/>
                  <a:gd name="T36" fmla="*/ 30 w 90"/>
                  <a:gd name="T37" fmla="*/ 64 h 99"/>
                  <a:gd name="T38" fmla="*/ 21 w 90"/>
                  <a:gd name="T39" fmla="*/ 55 h 99"/>
                  <a:gd name="T40" fmla="*/ 11 w 90"/>
                  <a:gd name="T41" fmla="*/ 85 h 99"/>
                  <a:gd name="T42" fmla="*/ 1 w 90"/>
                  <a:gd name="T43" fmla="*/ 89 h 99"/>
                  <a:gd name="T44" fmla="*/ 2 w 90"/>
                  <a:gd name="T45" fmla="*/ 84 h 99"/>
                  <a:gd name="T46" fmla="*/ 11 w 90"/>
                  <a:gd name="T47" fmla="*/ 67 h 99"/>
                  <a:gd name="T48" fmla="*/ 15 w 90"/>
                  <a:gd name="T49" fmla="*/ 50 h 99"/>
                  <a:gd name="T50" fmla="*/ 1 w 90"/>
                  <a:gd name="T51" fmla="*/ 34 h 99"/>
                  <a:gd name="T52" fmla="*/ 24 w 90"/>
                  <a:gd name="T53" fmla="*/ 37 h 99"/>
                  <a:gd name="T54" fmla="*/ 24 w 90"/>
                  <a:gd name="T55" fmla="*/ 44 h 99"/>
                  <a:gd name="T56" fmla="*/ 30 w 90"/>
                  <a:gd name="T57" fmla="*/ 43 h 99"/>
                  <a:gd name="T58" fmla="*/ 39 w 90"/>
                  <a:gd name="T59" fmla="*/ 32 h 99"/>
                  <a:gd name="T60" fmla="*/ 42 w 90"/>
                  <a:gd name="T61" fmla="*/ 31 h 99"/>
                  <a:gd name="T62" fmla="*/ 44 w 90"/>
                  <a:gd name="T63" fmla="*/ 50 h 99"/>
                  <a:gd name="T64" fmla="*/ 51 w 90"/>
                  <a:gd name="T65" fmla="*/ 57 h 99"/>
                  <a:gd name="T66" fmla="*/ 54 w 90"/>
                  <a:gd name="T67" fmla="*/ 45 h 99"/>
                  <a:gd name="T68" fmla="*/ 56 w 90"/>
                  <a:gd name="T69" fmla="*/ 37 h 99"/>
                  <a:gd name="T70" fmla="*/ 63 w 90"/>
                  <a:gd name="T71" fmla="*/ 38 h 99"/>
                  <a:gd name="T72" fmla="*/ 74 w 90"/>
                  <a:gd name="T73" fmla="*/ 46 h 99"/>
                  <a:gd name="T74" fmla="*/ 82 w 90"/>
                  <a:gd name="T75" fmla="*/ 49 h 99"/>
                  <a:gd name="T76" fmla="*/ 87 w 90"/>
                  <a:gd name="T77" fmla="*/ 43 h 99"/>
                  <a:gd name="T78" fmla="*/ 64 w 90"/>
                  <a:gd name="T79" fmla="*/ 29 h 99"/>
                  <a:gd name="T80" fmla="*/ 84 w 90"/>
                  <a:gd name="T81" fmla="*/ 9 h 99"/>
                  <a:gd name="T82" fmla="*/ 77 w 90"/>
                  <a:gd name="T83" fmla="*/ 4 h 99"/>
                  <a:gd name="T84" fmla="*/ 64 w 90"/>
                  <a:gd name="T85" fmla="*/ 19 h 99"/>
                  <a:gd name="T86" fmla="*/ 55 w 90"/>
                  <a:gd name="T87" fmla="*/ 23 h 99"/>
                  <a:gd name="T88" fmla="*/ 47 w 90"/>
                  <a:gd name="T89" fmla="*/ 11 h 99"/>
                  <a:gd name="T90" fmla="*/ 49 w 90"/>
                  <a:gd name="T91" fmla="*/ 6 h 99"/>
                  <a:gd name="T92" fmla="*/ 43 w 90"/>
                  <a:gd name="T93" fmla="*/ 0 h 99"/>
                  <a:gd name="T94" fmla="*/ 35 w 90"/>
                  <a:gd name="T95" fmla="*/ 10 h 99"/>
                  <a:gd name="T96" fmla="*/ 20 w 90"/>
                  <a:gd name="T97" fmla="*/ 2 h 99"/>
                  <a:gd name="T98" fmla="*/ 18 w 90"/>
                  <a:gd name="T99" fmla="*/ 8 h 99"/>
                  <a:gd name="T100" fmla="*/ 30 w 90"/>
                  <a:gd name="T101" fmla="*/ 16 h 99"/>
                  <a:gd name="T102" fmla="*/ 24 w 90"/>
                  <a:gd name="T103" fmla="*/ 3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99">
                    <a:moveTo>
                      <a:pt x="1" y="34"/>
                    </a:moveTo>
                    <a:cubicBezTo>
                      <a:pt x="1" y="34"/>
                      <a:pt x="4" y="28"/>
                      <a:pt x="8" y="30"/>
                    </a:cubicBezTo>
                    <a:cubicBezTo>
                      <a:pt x="11" y="33"/>
                      <a:pt x="11" y="37"/>
                      <a:pt x="12" y="38"/>
                    </a:cubicBezTo>
                    <a:cubicBezTo>
                      <a:pt x="13" y="39"/>
                      <a:pt x="17" y="42"/>
                      <a:pt x="18" y="42"/>
                    </a:cubicBezTo>
                    <a:cubicBezTo>
                      <a:pt x="20" y="42"/>
                      <a:pt x="22" y="40"/>
                      <a:pt x="23" y="48"/>
                    </a:cubicBezTo>
                    <a:cubicBezTo>
                      <a:pt x="23" y="48"/>
                      <a:pt x="26" y="53"/>
                      <a:pt x="31" y="55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3" y="54"/>
                      <a:pt x="35" y="57"/>
                    </a:cubicBezTo>
                    <a:cubicBezTo>
                      <a:pt x="37" y="60"/>
                      <a:pt x="38" y="57"/>
                      <a:pt x="39" y="59"/>
                    </a:cubicBezTo>
                    <a:cubicBezTo>
                      <a:pt x="40" y="62"/>
                      <a:pt x="41" y="63"/>
                      <a:pt x="41" y="63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8" y="81"/>
                      <a:pt x="51" y="80"/>
                    </a:cubicBezTo>
                    <a:cubicBezTo>
                      <a:pt x="44" y="78"/>
                      <a:pt x="43" y="72"/>
                      <a:pt x="41" y="75"/>
                    </a:cubicBezTo>
                    <a:cubicBezTo>
                      <a:pt x="40" y="79"/>
                      <a:pt x="42" y="82"/>
                      <a:pt x="43" y="85"/>
                    </a:cubicBezTo>
                    <a:cubicBezTo>
                      <a:pt x="43" y="88"/>
                      <a:pt x="36" y="99"/>
                      <a:pt x="30" y="88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2"/>
                      <a:pt x="27" y="70"/>
                    </a:cubicBezTo>
                    <a:cubicBezTo>
                      <a:pt x="29" y="69"/>
                      <a:pt x="32" y="71"/>
                      <a:pt x="32" y="71"/>
                    </a:cubicBezTo>
                    <a:cubicBezTo>
                      <a:pt x="32" y="71"/>
                      <a:pt x="34" y="69"/>
                      <a:pt x="30" y="64"/>
                    </a:cubicBezTo>
                    <a:cubicBezTo>
                      <a:pt x="27" y="59"/>
                      <a:pt x="21" y="56"/>
                      <a:pt x="21" y="55"/>
                    </a:cubicBezTo>
                    <a:cubicBezTo>
                      <a:pt x="20" y="55"/>
                      <a:pt x="15" y="76"/>
                      <a:pt x="11" y="85"/>
                    </a:cubicBezTo>
                    <a:cubicBezTo>
                      <a:pt x="7" y="93"/>
                      <a:pt x="3" y="90"/>
                      <a:pt x="1" y="89"/>
                    </a:cubicBezTo>
                    <a:cubicBezTo>
                      <a:pt x="0" y="88"/>
                      <a:pt x="0" y="85"/>
                      <a:pt x="2" y="84"/>
                    </a:cubicBezTo>
                    <a:cubicBezTo>
                      <a:pt x="5" y="83"/>
                      <a:pt x="7" y="78"/>
                      <a:pt x="11" y="67"/>
                    </a:cubicBezTo>
                    <a:cubicBezTo>
                      <a:pt x="14" y="55"/>
                      <a:pt x="16" y="52"/>
                      <a:pt x="15" y="50"/>
                    </a:cubicBezTo>
                    <a:cubicBezTo>
                      <a:pt x="14" y="49"/>
                      <a:pt x="5" y="37"/>
                      <a:pt x="1" y="34"/>
                    </a:cubicBezTo>
                    <a:close/>
                    <a:moveTo>
                      <a:pt x="24" y="37"/>
                    </a:moveTo>
                    <a:cubicBezTo>
                      <a:pt x="22" y="42"/>
                      <a:pt x="24" y="44"/>
                      <a:pt x="24" y="44"/>
                    </a:cubicBezTo>
                    <a:cubicBezTo>
                      <a:pt x="24" y="44"/>
                      <a:pt x="26" y="43"/>
                      <a:pt x="30" y="43"/>
                    </a:cubicBezTo>
                    <a:cubicBezTo>
                      <a:pt x="34" y="43"/>
                      <a:pt x="37" y="38"/>
                      <a:pt x="39" y="32"/>
                    </a:cubicBezTo>
                    <a:cubicBezTo>
                      <a:pt x="40" y="26"/>
                      <a:pt x="41" y="30"/>
                      <a:pt x="42" y="31"/>
                    </a:cubicBezTo>
                    <a:cubicBezTo>
                      <a:pt x="42" y="32"/>
                      <a:pt x="43" y="48"/>
                      <a:pt x="44" y="50"/>
                    </a:cubicBezTo>
                    <a:cubicBezTo>
                      <a:pt x="45" y="53"/>
                      <a:pt x="46" y="58"/>
                      <a:pt x="51" y="57"/>
                    </a:cubicBezTo>
                    <a:cubicBezTo>
                      <a:pt x="56" y="56"/>
                      <a:pt x="55" y="50"/>
                      <a:pt x="54" y="45"/>
                    </a:cubicBezTo>
                    <a:cubicBezTo>
                      <a:pt x="52" y="39"/>
                      <a:pt x="54" y="38"/>
                      <a:pt x="56" y="37"/>
                    </a:cubicBezTo>
                    <a:cubicBezTo>
                      <a:pt x="58" y="36"/>
                      <a:pt x="61" y="36"/>
                      <a:pt x="63" y="38"/>
                    </a:cubicBezTo>
                    <a:cubicBezTo>
                      <a:pt x="66" y="39"/>
                      <a:pt x="73" y="45"/>
                      <a:pt x="74" y="46"/>
                    </a:cubicBezTo>
                    <a:cubicBezTo>
                      <a:pt x="75" y="46"/>
                      <a:pt x="78" y="49"/>
                      <a:pt x="82" y="49"/>
                    </a:cubicBezTo>
                    <a:cubicBezTo>
                      <a:pt x="90" y="49"/>
                      <a:pt x="87" y="43"/>
                      <a:pt x="87" y="43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72" y="27"/>
                      <a:pt x="83" y="15"/>
                      <a:pt x="84" y="9"/>
                    </a:cubicBezTo>
                    <a:cubicBezTo>
                      <a:pt x="85" y="3"/>
                      <a:pt x="82" y="1"/>
                      <a:pt x="77" y="4"/>
                    </a:cubicBezTo>
                    <a:cubicBezTo>
                      <a:pt x="72" y="8"/>
                      <a:pt x="70" y="12"/>
                      <a:pt x="64" y="19"/>
                    </a:cubicBezTo>
                    <a:cubicBezTo>
                      <a:pt x="58" y="27"/>
                      <a:pt x="55" y="23"/>
                      <a:pt x="55" y="23"/>
                    </a:cubicBezTo>
                    <a:cubicBezTo>
                      <a:pt x="46" y="18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9" y="6"/>
                    </a:cubicBezTo>
                    <a:cubicBezTo>
                      <a:pt x="51" y="1"/>
                      <a:pt x="48" y="0"/>
                      <a:pt x="43" y="0"/>
                    </a:cubicBezTo>
                    <a:cubicBezTo>
                      <a:pt x="40" y="1"/>
                      <a:pt x="35" y="10"/>
                      <a:pt x="35" y="10"/>
                    </a:cubicBezTo>
                    <a:cubicBezTo>
                      <a:pt x="26" y="3"/>
                      <a:pt x="20" y="2"/>
                      <a:pt x="20" y="2"/>
                    </a:cubicBezTo>
                    <a:cubicBezTo>
                      <a:pt x="11" y="3"/>
                      <a:pt x="16" y="9"/>
                      <a:pt x="18" y="8"/>
                    </a:cubicBezTo>
                    <a:cubicBezTo>
                      <a:pt x="21" y="8"/>
                      <a:pt x="30" y="16"/>
                      <a:pt x="30" y="16"/>
                    </a:cubicBezTo>
                    <a:cubicBezTo>
                      <a:pt x="32" y="25"/>
                      <a:pt x="27" y="33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6005CDA-C1A2-ABAD-104C-A639A40C3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7088" y="1790701"/>
                <a:ext cx="144463" cy="127000"/>
              </a:xfrm>
              <a:custGeom>
                <a:avLst/>
                <a:gdLst>
                  <a:gd name="T0" fmla="*/ 37 w 94"/>
                  <a:gd name="T1" fmla="*/ 17 h 83"/>
                  <a:gd name="T2" fmla="*/ 38 w 94"/>
                  <a:gd name="T3" fmla="*/ 8 h 83"/>
                  <a:gd name="T4" fmla="*/ 27 w 94"/>
                  <a:gd name="T5" fmla="*/ 1 h 83"/>
                  <a:gd name="T6" fmla="*/ 28 w 94"/>
                  <a:gd name="T7" fmla="*/ 14 h 83"/>
                  <a:gd name="T8" fmla="*/ 19 w 94"/>
                  <a:gd name="T9" fmla="*/ 38 h 83"/>
                  <a:gd name="T10" fmla="*/ 14 w 94"/>
                  <a:gd name="T11" fmla="*/ 31 h 83"/>
                  <a:gd name="T12" fmla="*/ 2 w 94"/>
                  <a:gd name="T13" fmla="*/ 66 h 83"/>
                  <a:gd name="T14" fmla="*/ 24 w 94"/>
                  <a:gd name="T15" fmla="*/ 43 h 83"/>
                  <a:gd name="T16" fmla="*/ 41 w 94"/>
                  <a:gd name="T17" fmla="*/ 43 h 83"/>
                  <a:gd name="T18" fmla="*/ 35 w 94"/>
                  <a:gd name="T19" fmla="*/ 65 h 83"/>
                  <a:gd name="T20" fmla="*/ 32 w 94"/>
                  <a:gd name="T21" fmla="*/ 59 h 83"/>
                  <a:gd name="T22" fmla="*/ 48 w 94"/>
                  <a:gd name="T23" fmla="*/ 79 h 83"/>
                  <a:gd name="T24" fmla="*/ 56 w 94"/>
                  <a:gd name="T25" fmla="*/ 79 h 83"/>
                  <a:gd name="T26" fmla="*/ 83 w 94"/>
                  <a:gd name="T27" fmla="*/ 81 h 83"/>
                  <a:gd name="T28" fmla="*/ 68 w 94"/>
                  <a:gd name="T29" fmla="*/ 72 h 83"/>
                  <a:gd name="T30" fmla="*/ 74 w 94"/>
                  <a:gd name="T31" fmla="*/ 65 h 83"/>
                  <a:gd name="T32" fmla="*/ 48 w 94"/>
                  <a:gd name="T33" fmla="*/ 45 h 83"/>
                  <a:gd name="T34" fmla="*/ 49 w 94"/>
                  <a:gd name="T35" fmla="*/ 34 h 83"/>
                  <a:gd name="T36" fmla="*/ 40 w 94"/>
                  <a:gd name="T37" fmla="*/ 31 h 83"/>
                  <a:gd name="T38" fmla="*/ 53 w 94"/>
                  <a:gd name="T39" fmla="*/ 17 h 83"/>
                  <a:gd name="T40" fmla="*/ 63 w 94"/>
                  <a:gd name="T41" fmla="*/ 25 h 83"/>
                  <a:gd name="T42" fmla="*/ 63 w 94"/>
                  <a:gd name="T43" fmla="*/ 8 h 83"/>
                  <a:gd name="T44" fmla="*/ 27 w 94"/>
                  <a:gd name="T45" fmla="*/ 39 h 83"/>
                  <a:gd name="T46" fmla="*/ 37 w 94"/>
                  <a:gd name="T47" fmla="*/ 38 h 83"/>
                  <a:gd name="T48" fmla="*/ 50 w 94"/>
                  <a:gd name="T49" fmla="*/ 60 h 83"/>
                  <a:gd name="T50" fmla="*/ 52 w 94"/>
                  <a:gd name="T51" fmla="*/ 64 h 83"/>
                  <a:gd name="T52" fmla="*/ 51 w 94"/>
                  <a:gd name="T53" fmla="*/ 76 h 83"/>
                  <a:gd name="T54" fmla="*/ 47 w 94"/>
                  <a:gd name="T55" fmla="*/ 54 h 83"/>
                  <a:gd name="T56" fmla="*/ 63 w 94"/>
                  <a:gd name="T57" fmla="*/ 46 h 83"/>
                  <a:gd name="T58" fmla="*/ 61 w 94"/>
                  <a:gd name="T59" fmla="*/ 66 h 83"/>
                  <a:gd name="T60" fmla="*/ 61 w 94"/>
                  <a:gd name="T61" fmla="*/ 56 h 83"/>
                  <a:gd name="T62" fmla="*/ 50 w 94"/>
                  <a:gd name="T6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83">
                    <a:moveTo>
                      <a:pt x="63" y="8"/>
                    </a:moveTo>
                    <a:cubicBezTo>
                      <a:pt x="51" y="9"/>
                      <a:pt x="37" y="17"/>
                      <a:pt x="37" y="17"/>
                    </a:cubicBezTo>
                    <a:cubicBezTo>
                      <a:pt x="37" y="17"/>
                      <a:pt x="34" y="12"/>
                      <a:pt x="35" y="11"/>
                    </a:cubicBezTo>
                    <a:cubicBezTo>
                      <a:pt x="35" y="10"/>
                      <a:pt x="36" y="10"/>
                      <a:pt x="38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39" y="0"/>
                      <a:pt x="27" y="1"/>
                      <a:pt x="27" y="1"/>
                    </a:cubicBezTo>
                    <a:cubicBezTo>
                      <a:pt x="15" y="8"/>
                      <a:pt x="5" y="5"/>
                      <a:pt x="5" y="5"/>
                    </a:cubicBezTo>
                    <a:cubicBezTo>
                      <a:pt x="10" y="20"/>
                      <a:pt x="26" y="14"/>
                      <a:pt x="28" y="14"/>
                    </a:cubicBezTo>
                    <a:cubicBezTo>
                      <a:pt x="30" y="14"/>
                      <a:pt x="31" y="20"/>
                      <a:pt x="31" y="22"/>
                    </a:cubicBezTo>
                    <a:cubicBezTo>
                      <a:pt x="30" y="24"/>
                      <a:pt x="24" y="28"/>
                      <a:pt x="19" y="38"/>
                    </a:cubicBezTo>
                    <a:cubicBezTo>
                      <a:pt x="13" y="47"/>
                      <a:pt x="16" y="36"/>
                      <a:pt x="16" y="36"/>
                    </a:cubicBezTo>
                    <a:cubicBezTo>
                      <a:pt x="21" y="27"/>
                      <a:pt x="14" y="31"/>
                      <a:pt x="14" y="31"/>
                    </a:cubicBezTo>
                    <a:cubicBezTo>
                      <a:pt x="6" y="39"/>
                      <a:pt x="1" y="53"/>
                      <a:pt x="1" y="59"/>
                    </a:cubicBezTo>
                    <a:cubicBezTo>
                      <a:pt x="0" y="66"/>
                      <a:pt x="2" y="66"/>
                      <a:pt x="2" y="66"/>
                    </a:cubicBezTo>
                    <a:cubicBezTo>
                      <a:pt x="6" y="68"/>
                      <a:pt x="11" y="67"/>
                      <a:pt x="11" y="67"/>
                    </a:cubicBezTo>
                    <a:cubicBezTo>
                      <a:pt x="10" y="66"/>
                      <a:pt x="24" y="43"/>
                      <a:pt x="24" y="43"/>
                    </a:cubicBezTo>
                    <a:cubicBezTo>
                      <a:pt x="27" y="49"/>
                      <a:pt x="35" y="52"/>
                      <a:pt x="37" y="51"/>
                    </a:cubicBezTo>
                    <a:cubicBezTo>
                      <a:pt x="38" y="51"/>
                      <a:pt x="41" y="43"/>
                      <a:pt x="41" y="43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55"/>
                      <a:pt x="35" y="65"/>
                      <a:pt x="35" y="65"/>
                    </a:cubicBezTo>
                    <a:cubicBezTo>
                      <a:pt x="34" y="65"/>
                      <a:pt x="34" y="62"/>
                      <a:pt x="34" y="62"/>
                    </a:cubicBezTo>
                    <a:cubicBezTo>
                      <a:pt x="34" y="58"/>
                      <a:pt x="32" y="59"/>
                      <a:pt x="32" y="59"/>
                    </a:cubicBezTo>
                    <a:cubicBezTo>
                      <a:pt x="30" y="67"/>
                      <a:pt x="33" y="71"/>
                      <a:pt x="33" y="71"/>
                    </a:cubicBezTo>
                    <a:cubicBezTo>
                      <a:pt x="33" y="71"/>
                      <a:pt x="47" y="77"/>
                      <a:pt x="48" y="79"/>
                    </a:cubicBezTo>
                    <a:cubicBezTo>
                      <a:pt x="50" y="81"/>
                      <a:pt x="53" y="83"/>
                      <a:pt x="55" y="82"/>
                    </a:cubicBezTo>
                    <a:cubicBezTo>
                      <a:pt x="57" y="81"/>
                      <a:pt x="56" y="79"/>
                      <a:pt x="56" y="79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2" y="78"/>
                      <a:pt x="73" y="82"/>
                      <a:pt x="83" y="81"/>
                    </a:cubicBezTo>
                    <a:cubicBezTo>
                      <a:pt x="94" y="79"/>
                      <a:pt x="88" y="68"/>
                      <a:pt x="84" y="70"/>
                    </a:cubicBezTo>
                    <a:cubicBezTo>
                      <a:pt x="79" y="72"/>
                      <a:pt x="72" y="73"/>
                      <a:pt x="68" y="72"/>
                    </a:cubicBezTo>
                    <a:cubicBezTo>
                      <a:pt x="65" y="71"/>
                      <a:pt x="68" y="68"/>
                      <a:pt x="69" y="68"/>
                    </a:cubicBezTo>
                    <a:cubicBezTo>
                      <a:pt x="69" y="68"/>
                      <a:pt x="71" y="69"/>
                      <a:pt x="74" y="65"/>
                    </a:cubicBezTo>
                    <a:cubicBezTo>
                      <a:pt x="78" y="62"/>
                      <a:pt x="74" y="40"/>
                      <a:pt x="74" y="40"/>
                    </a:cubicBezTo>
                    <a:cubicBezTo>
                      <a:pt x="63" y="32"/>
                      <a:pt x="48" y="45"/>
                      <a:pt x="48" y="45"/>
                    </a:cubicBezTo>
                    <a:cubicBezTo>
                      <a:pt x="48" y="45"/>
                      <a:pt x="43" y="37"/>
                      <a:pt x="42" y="36"/>
                    </a:cubicBezTo>
                    <a:cubicBezTo>
                      <a:pt x="42" y="35"/>
                      <a:pt x="43" y="31"/>
                      <a:pt x="49" y="34"/>
                    </a:cubicBezTo>
                    <a:cubicBezTo>
                      <a:pt x="55" y="36"/>
                      <a:pt x="60" y="36"/>
                      <a:pt x="56" y="31"/>
                    </a:cubicBezTo>
                    <a:cubicBezTo>
                      <a:pt x="51" y="27"/>
                      <a:pt x="40" y="31"/>
                      <a:pt x="40" y="31"/>
                    </a:cubicBezTo>
                    <a:cubicBezTo>
                      <a:pt x="40" y="31"/>
                      <a:pt x="36" y="27"/>
                      <a:pt x="38" y="26"/>
                    </a:cubicBezTo>
                    <a:cubicBezTo>
                      <a:pt x="40" y="24"/>
                      <a:pt x="42" y="20"/>
                      <a:pt x="53" y="17"/>
                    </a:cubicBezTo>
                    <a:cubicBezTo>
                      <a:pt x="64" y="15"/>
                      <a:pt x="62" y="21"/>
                      <a:pt x="62" y="22"/>
                    </a:cubicBezTo>
                    <a:cubicBezTo>
                      <a:pt x="61" y="24"/>
                      <a:pt x="63" y="25"/>
                      <a:pt x="63" y="25"/>
                    </a:cubicBezTo>
                    <a:cubicBezTo>
                      <a:pt x="70" y="23"/>
                      <a:pt x="74" y="17"/>
                      <a:pt x="75" y="15"/>
                    </a:cubicBezTo>
                    <a:cubicBezTo>
                      <a:pt x="75" y="13"/>
                      <a:pt x="75" y="7"/>
                      <a:pt x="63" y="8"/>
                    </a:cubicBezTo>
                    <a:close/>
                    <a:moveTo>
                      <a:pt x="36" y="45"/>
                    </a:moveTo>
                    <a:cubicBezTo>
                      <a:pt x="36" y="45"/>
                      <a:pt x="32" y="48"/>
                      <a:pt x="27" y="39"/>
                    </a:cubicBezTo>
                    <a:cubicBezTo>
                      <a:pt x="27" y="39"/>
                      <a:pt x="32" y="32"/>
                      <a:pt x="34" y="31"/>
                    </a:cubicBezTo>
                    <a:cubicBezTo>
                      <a:pt x="37" y="38"/>
                      <a:pt x="37" y="38"/>
                      <a:pt x="37" y="38"/>
                    </a:cubicBezTo>
                    <a:lnTo>
                      <a:pt x="36" y="45"/>
                    </a:lnTo>
                    <a:close/>
                    <a:moveTo>
                      <a:pt x="50" y="60"/>
                    </a:moveTo>
                    <a:cubicBezTo>
                      <a:pt x="50" y="60"/>
                      <a:pt x="47" y="65"/>
                      <a:pt x="47" y="66"/>
                    </a:cubicBezTo>
                    <a:cubicBezTo>
                      <a:pt x="48" y="67"/>
                      <a:pt x="52" y="64"/>
                      <a:pt x="52" y="6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46" y="62"/>
                      <a:pt x="47" y="54"/>
                    </a:cubicBezTo>
                    <a:lnTo>
                      <a:pt x="50" y="60"/>
                    </a:lnTo>
                    <a:close/>
                    <a:moveTo>
                      <a:pt x="63" y="46"/>
                    </a:moveTo>
                    <a:cubicBezTo>
                      <a:pt x="68" y="50"/>
                      <a:pt x="66" y="61"/>
                      <a:pt x="66" y="61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62" y="59"/>
                      <a:pt x="61" y="56"/>
                    </a:cubicBezTo>
                    <a:cubicBezTo>
                      <a:pt x="59" y="53"/>
                      <a:pt x="55" y="56"/>
                      <a:pt x="55" y="56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9" y="42"/>
                      <a:pt x="6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id="{77FA05FF-9FCC-8B38-6677-9280103303F7}"/>
                  </a:ext>
                </a:extLst>
              </p:cNvPr>
              <p:cNvSpPr/>
              <p:nvPr/>
            </p:nvSpPr>
            <p:spPr bwMode="auto">
              <a:xfrm>
                <a:off x="2276476" y="1733551"/>
                <a:ext cx="150813" cy="149225"/>
              </a:xfrm>
              <a:custGeom>
                <a:avLst/>
                <a:gdLst>
                  <a:gd name="T0" fmla="*/ 5 w 98"/>
                  <a:gd name="T1" fmla="*/ 15 h 97"/>
                  <a:gd name="T2" fmla="*/ 14 w 98"/>
                  <a:gd name="T3" fmla="*/ 15 h 97"/>
                  <a:gd name="T4" fmla="*/ 48 w 98"/>
                  <a:gd name="T5" fmla="*/ 3 h 97"/>
                  <a:gd name="T6" fmla="*/ 68 w 98"/>
                  <a:gd name="T7" fmla="*/ 1 h 97"/>
                  <a:gd name="T8" fmla="*/ 78 w 98"/>
                  <a:gd name="T9" fmla="*/ 8 h 97"/>
                  <a:gd name="T10" fmla="*/ 63 w 98"/>
                  <a:gd name="T11" fmla="*/ 25 h 97"/>
                  <a:gd name="T12" fmla="*/ 67 w 98"/>
                  <a:gd name="T13" fmla="*/ 35 h 97"/>
                  <a:gd name="T14" fmla="*/ 86 w 98"/>
                  <a:gd name="T15" fmla="*/ 31 h 97"/>
                  <a:gd name="T16" fmla="*/ 93 w 98"/>
                  <a:gd name="T17" fmla="*/ 44 h 97"/>
                  <a:gd name="T18" fmla="*/ 83 w 98"/>
                  <a:gd name="T19" fmla="*/ 43 h 97"/>
                  <a:gd name="T20" fmla="*/ 73 w 98"/>
                  <a:gd name="T21" fmla="*/ 46 h 97"/>
                  <a:gd name="T22" fmla="*/ 71 w 98"/>
                  <a:gd name="T23" fmla="*/ 80 h 97"/>
                  <a:gd name="T24" fmla="*/ 52 w 98"/>
                  <a:gd name="T25" fmla="*/ 84 h 97"/>
                  <a:gd name="T26" fmla="*/ 43 w 98"/>
                  <a:gd name="T27" fmla="*/ 62 h 97"/>
                  <a:gd name="T28" fmla="*/ 57 w 98"/>
                  <a:gd name="T29" fmla="*/ 73 h 97"/>
                  <a:gd name="T30" fmla="*/ 63 w 98"/>
                  <a:gd name="T31" fmla="*/ 47 h 97"/>
                  <a:gd name="T32" fmla="*/ 33 w 98"/>
                  <a:gd name="T33" fmla="*/ 60 h 97"/>
                  <a:gd name="T34" fmla="*/ 22 w 98"/>
                  <a:gd name="T35" fmla="*/ 50 h 97"/>
                  <a:gd name="T36" fmla="*/ 27 w 98"/>
                  <a:gd name="T37" fmla="*/ 46 h 97"/>
                  <a:gd name="T38" fmla="*/ 52 w 98"/>
                  <a:gd name="T39" fmla="*/ 40 h 97"/>
                  <a:gd name="T40" fmla="*/ 53 w 98"/>
                  <a:gd name="T41" fmla="*/ 32 h 97"/>
                  <a:gd name="T42" fmla="*/ 53 w 98"/>
                  <a:gd name="T43" fmla="*/ 24 h 97"/>
                  <a:gd name="T44" fmla="*/ 60 w 98"/>
                  <a:gd name="T45" fmla="*/ 12 h 97"/>
                  <a:gd name="T46" fmla="*/ 46 w 98"/>
                  <a:gd name="T47" fmla="*/ 14 h 97"/>
                  <a:gd name="T48" fmla="*/ 20 w 98"/>
                  <a:gd name="T49" fmla="*/ 27 h 97"/>
                  <a:gd name="T50" fmla="*/ 12 w 98"/>
                  <a:gd name="T51" fmla="*/ 28 h 97"/>
                  <a:gd name="T52" fmla="*/ 5 w 98"/>
                  <a:gd name="T53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" h="97">
                    <a:moveTo>
                      <a:pt x="5" y="15"/>
                    </a:moveTo>
                    <a:cubicBezTo>
                      <a:pt x="5" y="15"/>
                      <a:pt x="7" y="18"/>
                      <a:pt x="14" y="15"/>
                    </a:cubicBezTo>
                    <a:cubicBezTo>
                      <a:pt x="20" y="13"/>
                      <a:pt x="42" y="4"/>
                      <a:pt x="48" y="3"/>
                    </a:cubicBezTo>
                    <a:cubicBezTo>
                      <a:pt x="54" y="2"/>
                      <a:pt x="64" y="2"/>
                      <a:pt x="68" y="1"/>
                    </a:cubicBezTo>
                    <a:cubicBezTo>
                      <a:pt x="71" y="0"/>
                      <a:pt x="77" y="5"/>
                      <a:pt x="78" y="8"/>
                    </a:cubicBezTo>
                    <a:cubicBezTo>
                      <a:pt x="78" y="12"/>
                      <a:pt x="63" y="25"/>
                      <a:pt x="63" y="25"/>
                    </a:cubicBezTo>
                    <a:cubicBezTo>
                      <a:pt x="63" y="25"/>
                      <a:pt x="60" y="29"/>
                      <a:pt x="67" y="35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6" y="31"/>
                      <a:pt x="98" y="36"/>
                      <a:pt x="93" y="44"/>
                    </a:cubicBezTo>
                    <a:cubicBezTo>
                      <a:pt x="93" y="44"/>
                      <a:pt x="86" y="43"/>
                      <a:pt x="83" y="43"/>
                    </a:cubicBezTo>
                    <a:cubicBezTo>
                      <a:pt x="80" y="44"/>
                      <a:pt x="73" y="46"/>
                      <a:pt x="73" y="46"/>
                    </a:cubicBezTo>
                    <a:cubicBezTo>
                      <a:pt x="73" y="46"/>
                      <a:pt x="74" y="69"/>
                      <a:pt x="71" y="80"/>
                    </a:cubicBezTo>
                    <a:cubicBezTo>
                      <a:pt x="67" y="91"/>
                      <a:pt x="74" y="97"/>
                      <a:pt x="52" y="84"/>
                    </a:cubicBezTo>
                    <a:cubicBezTo>
                      <a:pt x="52" y="84"/>
                      <a:pt x="44" y="74"/>
                      <a:pt x="43" y="62"/>
                    </a:cubicBezTo>
                    <a:cubicBezTo>
                      <a:pt x="43" y="62"/>
                      <a:pt x="47" y="75"/>
                      <a:pt x="57" y="73"/>
                    </a:cubicBezTo>
                    <a:cubicBezTo>
                      <a:pt x="66" y="71"/>
                      <a:pt x="63" y="47"/>
                      <a:pt x="63" y="47"/>
                    </a:cubicBezTo>
                    <a:cubicBezTo>
                      <a:pt x="63" y="47"/>
                      <a:pt x="36" y="57"/>
                      <a:pt x="33" y="60"/>
                    </a:cubicBezTo>
                    <a:cubicBezTo>
                      <a:pt x="33" y="60"/>
                      <a:pt x="26" y="62"/>
                      <a:pt x="22" y="50"/>
                    </a:cubicBezTo>
                    <a:cubicBezTo>
                      <a:pt x="22" y="50"/>
                      <a:pt x="25" y="40"/>
                      <a:pt x="27" y="46"/>
                    </a:cubicBezTo>
                    <a:cubicBezTo>
                      <a:pt x="27" y="46"/>
                      <a:pt x="28" y="51"/>
                      <a:pt x="52" y="40"/>
                    </a:cubicBezTo>
                    <a:cubicBezTo>
                      <a:pt x="52" y="40"/>
                      <a:pt x="64" y="39"/>
                      <a:pt x="53" y="32"/>
                    </a:cubicBezTo>
                    <a:cubicBezTo>
                      <a:pt x="46" y="28"/>
                      <a:pt x="53" y="25"/>
                      <a:pt x="53" y="24"/>
                    </a:cubicBezTo>
                    <a:cubicBezTo>
                      <a:pt x="53" y="22"/>
                      <a:pt x="61" y="13"/>
                      <a:pt x="60" y="12"/>
                    </a:cubicBezTo>
                    <a:cubicBezTo>
                      <a:pt x="60" y="11"/>
                      <a:pt x="50" y="12"/>
                      <a:pt x="46" y="14"/>
                    </a:cubicBezTo>
                    <a:cubicBezTo>
                      <a:pt x="41" y="16"/>
                      <a:pt x="21" y="25"/>
                      <a:pt x="20" y="27"/>
                    </a:cubicBezTo>
                    <a:cubicBezTo>
                      <a:pt x="19" y="29"/>
                      <a:pt x="16" y="29"/>
                      <a:pt x="12" y="28"/>
                    </a:cubicBezTo>
                    <a:cubicBezTo>
                      <a:pt x="8" y="27"/>
                      <a:pt x="0" y="23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id="{F8AFE820-63CC-285E-4D71-6D5C3AC2A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3963" y="1731963"/>
                <a:ext cx="157163" cy="165100"/>
              </a:xfrm>
              <a:custGeom>
                <a:avLst/>
                <a:gdLst>
                  <a:gd name="T0" fmla="*/ 50 w 102"/>
                  <a:gd name="T1" fmla="*/ 7 h 107"/>
                  <a:gd name="T2" fmla="*/ 56 w 102"/>
                  <a:gd name="T3" fmla="*/ 8 h 107"/>
                  <a:gd name="T4" fmla="*/ 47 w 102"/>
                  <a:gd name="T5" fmla="*/ 20 h 107"/>
                  <a:gd name="T6" fmla="*/ 22 w 102"/>
                  <a:gd name="T7" fmla="*/ 18 h 107"/>
                  <a:gd name="T8" fmla="*/ 15 w 102"/>
                  <a:gd name="T9" fmla="*/ 12 h 107"/>
                  <a:gd name="T10" fmla="*/ 50 w 102"/>
                  <a:gd name="T11" fmla="*/ 7 h 107"/>
                  <a:gd name="T12" fmla="*/ 1 w 102"/>
                  <a:gd name="T13" fmla="*/ 42 h 107"/>
                  <a:gd name="T14" fmla="*/ 6 w 102"/>
                  <a:gd name="T15" fmla="*/ 44 h 107"/>
                  <a:gd name="T16" fmla="*/ 13 w 102"/>
                  <a:gd name="T17" fmla="*/ 42 h 107"/>
                  <a:gd name="T18" fmla="*/ 32 w 102"/>
                  <a:gd name="T19" fmla="*/ 40 h 107"/>
                  <a:gd name="T20" fmla="*/ 35 w 102"/>
                  <a:gd name="T21" fmla="*/ 45 h 107"/>
                  <a:gd name="T22" fmla="*/ 33 w 102"/>
                  <a:gd name="T23" fmla="*/ 49 h 107"/>
                  <a:gd name="T24" fmla="*/ 25 w 102"/>
                  <a:gd name="T25" fmla="*/ 54 h 107"/>
                  <a:gd name="T26" fmla="*/ 24 w 102"/>
                  <a:gd name="T27" fmla="*/ 53 h 107"/>
                  <a:gd name="T28" fmla="*/ 27 w 102"/>
                  <a:gd name="T29" fmla="*/ 51 h 107"/>
                  <a:gd name="T30" fmla="*/ 29 w 102"/>
                  <a:gd name="T31" fmla="*/ 46 h 107"/>
                  <a:gd name="T32" fmla="*/ 23 w 102"/>
                  <a:gd name="T33" fmla="*/ 45 h 107"/>
                  <a:gd name="T34" fmla="*/ 8 w 102"/>
                  <a:gd name="T35" fmla="*/ 56 h 107"/>
                  <a:gd name="T36" fmla="*/ 6 w 102"/>
                  <a:gd name="T37" fmla="*/ 64 h 107"/>
                  <a:gd name="T38" fmla="*/ 23 w 102"/>
                  <a:gd name="T39" fmla="*/ 63 h 107"/>
                  <a:gd name="T40" fmla="*/ 27 w 102"/>
                  <a:gd name="T41" fmla="*/ 65 h 107"/>
                  <a:gd name="T42" fmla="*/ 26 w 102"/>
                  <a:gd name="T43" fmla="*/ 74 h 107"/>
                  <a:gd name="T44" fmla="*/ 35 w 102"/>
                  <a:gd name="T45" fmla="*/ 73 h 107"/>
                  <a:gd name="T46" fmla="*/ 40 w 102"/>
                  <a:gd name="T47" fmla="*/ 57 h 107"/>
                  <a:gd name="T48" fmla="*/ 51 w 102"/>
                  <a:gd name="T49" fmla="*/ 47 h 107"/>
                  <a:gd name="T50" fmla="*/ 47 w 102"/>
                  <a:gd name="T51" fmla="*/ 45 h 107"/>
                  <a:gd name="T52" fmla="*/ 44 w 102"/>
                  <a:gd name="T53" fmla="*/ 44 h 107"/>
                  <a:gd name="T54" fmla="*/ 52 w 102"/>
                  <a:gd name="T55" fmla="*/ 41 h 107"/>
                  <a:gd name="T56" fmla="*/ 60 w 102"/>
                  <a:gd name="T57" fmla="*/ 49 h 107"/>
                  <a:gd name="T58" fmla="*/ 60 w 102"/>
                  <a:gd name="T59" fmla="*/ 55 h 107"/>
                  <a:gd name="T60" fmla="*/ 52 w 102"/>
                  <a:gd name="T61" fmla="*/ 56 h 107"/>
                  <a:gd name="T62" fmla="*/ 50 w 102"/>
                  <a:gd name="T63" fmla="*/ 64 h 107"/>
                  <a:gd name="T64" fmla="*/ 60 w 102"/>
                  <a:gd name="T65" fmla="*/ 67 h 107"/>
                  <a:gd name="T66" fmla="*/ 66 w 102"/>
                  <a:gd name="T67" fmla="*/ 66 h 107"/>
                  <a:gd name="T68" fmla="*/ 59 w 102"/>
                  <a:gd name="T69" fmla="*/ 99 h 107"/>
                  <a:gd name="T70" fmla="*/ 66 w 102"/>
                  <a:gd name="T71" fmla="*/ 107 h 107"/>
                  <a:gd name="T72" fmla="*/ 75 w 102"/>
                  <a:gd name="T73" fmla="*/ 65 h 107"/>
                  <a:gd name="T74" fmla="*/ 85 w 102"/>
                  <a:gd name="T75" fmla="*/ 63 h 107"/>
                  <a:gd name="T76" fmla="*/ 98 w 102"/>
                  <a:gd name="T77" fmla="*/ 63 h 107"/>
                  <a:gd name="T78" fmla="*/ 92 w 102"/>
                  <a:gd name="T79" fmla="*/ 53 h 107"/>
                  <a:gd name="T80" fmla="*/ 77 w 102"/>
                  <a:gd name="T81" fmla="*/ 52 h 107"/>
                  <a:gd name="T82" fmla="*/ 84 w 102"/>
                  <a:gd name="T83" fmla="*/ 28 h 107"/>
                  <a:gd name="T84" fmla="*/ 86 w 102"/>
                  <a:gd name="T85" fmla="*/ 15 h 107"/>
                  <a:gd name="T86" fmla="*/ 78 w 102"/>
                  <a:gd name="T87" fmla="*/ 6 h 107"/>
                  <a:gd name="T88" fmla="*/ 78 w 102"/>
                  <a:gd name="T89" fmla="*/ 15 h 107"/>
                  <a:gd name="T90" fmla="*/ 75 w 102"/>
                  <a:gd name="T91" fmla="*/ 32 h 107"/>
                  <a:gd name="T92" fmla="*/ 66 w 102"/>
                  <a:gd name="T93" fmla="*/ 25 h 107"/>
                  <a:gd name="T94" fmla="*/ 62 w 102"/>
                  <a:gd name="T95" fmla="*/ 27 h 107"/>
                  <a:gd name="T96" fmla="*/ 72 w 102"/>
                  <a:gd name="T97" fmla="*/ 40 h 107"/>
                  <a:gd name="T98" fmla="*/ 70 w 102"/>
                  <a:gd name="T99" fmla="*/ 51 h 107"/>
                  <a:gd name="T100" fmla="*/ 68 w 102"/>
                  <a:gd name="T101" fmla="*/ 50 h 107"/>
                  <a:gd name="T102" fmla="*/ 61 w 102"/>
                  <a:gd name="T103" fmla="*/ 42 h 107"/>
                  <a:gd name="T104" fmla="*/ 49 w 102"/>
                  <a:gd name="T105" fmla="*/ 30 h 107"/>
                  <a:gd name="T106" fmla="*/ 43 w 102"/>
                  <a:gd name="T107" fmla="*/ 25 h 107"/>
                  <a:gd name="T108" fmla="*/ 38 w 102"/>
                  <a:gd name="T109" fmla="*/ 33 h 107"/>
                  <a:gd name="T110" fmla="*/ 24 w 102"/>
                  <a:gd name="T111" fmla="*/ 36 h 107"/>
                  <a:gd name="T112" fmla="*/ 10 w 102"/>
                  <a:gd name="T113" fmla="*/ 37 h 107"/>
                  <a:gd name="T114" fmla="*/ 0 w 102"/>
                  <a:gd name="T115" fmla="*/ 34 h 107"/>
                  <a:gd name="T116" fmla="*/ 1 w 102"/>
                  <a:gd name="T117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107">
                    <a:moveTo>
                      <a:pt x="50" y="7"/>
                    </a:moveTo>
                    <a:cubicBezTo>
                      <a:pt x="50" y="7"/>
                      <a:pt x="55" y="0"/>
                      <a:pt x="56" y="8"/>
                    </a:cubicBezTo>
                    <a:cubicBezTo>
                      <a:pt x="57" y="16"/>
                      <a:pt x="51" y="19"/>
                      <a:pt x="47" y="20"/>
                    </a:cubicBezTo>
                    <a:cubicBezTo>
                      <a:pt x="42" y="20"/>
                      <a:pt x="27" y="19"/>
                      <a:pt x="22" y="18"/>
                    </a:cubicBezTo>
                    <a:cubicBezTo>
                      <a:pt x="17" y="17"/>
                      <a:pt x="16" y="14"/>
                      <a:pt x="15" y="12"/>
                    </a:cubicBezTo>
                    <a:cubicBezTo>
                      <a:pt x="15" y="12"/>
                      <a:pt x="42" y="14"/>
                      <a:pt x="50" y="7"/>
                    </a:cubicBezTo>
                    <a:close/>
                    <a:moveTo>
                      <a:pt x="1" y="42"/>
                    </a:moveTo>
                    <a:cubicBezTo>
                      <a:pt x="2" y="45"/>
                      <a:pt x="5" y="45"/>
                      <a:pt x="6" y="44"/>
                    </a:cubicBezTo>
                    <a:cubicBezTo>
                      <a:pt x="7" y="44"/>
                      <a:pt x="7" y="44"/>
                      <a:pt x="13" y="42"/>
                    </a:cubicBezTo>
                    <a:cubicBezTo>
                      <a:pt x="19" y="39"/>
                      <a:pt x="27" y="41"/>
                      <a:pt x="32" y="40"/>
                    </a:cubicBezTo>
                    <a:cubicBezTo>
                      <a:pt x="37" y="39"/>
                      <a:pt x="35" y="43"/>
                      <a:pt x="35" y="45"/>
                    </a:cubicBezTo>
                    <a:cubicBezTo>
                      <a:pt x="35" y="46"/>
                      <a:pt x="33" y="49"/>
                      <a:pt x="33" y="49"/>
                    </a:cubicBezTo>
                    <a:cubicBezTo>
                      <a:pt x="33" y="49"/>
                      <a:pt x="30" y="53"/>
                      <a:pt x="25" y="54"/>
                    </a:cubicBezTo>
                    <a:cubicBezTo>
                      <a:pt x="20" y="56"/>
                      <a:pt x="24" y="53"/>
                      <a:pt x="24" y="53"/>
                    </a:cubicBezTo>
                    <a:cubicBezTo>
                      <a:pt x="24" y="53"/>
                      <a:pt x="27" y="51"/>
                      <a:pt x="27" y="51"/>
                    </a:cubicBezTo>
                    <a:cubicBezTo>
                      <a:pt x="28" y="51"/>
                      <a:pt x="32" y="49"/>
                      <a:pt x="29" y="46"/>
                    </a:cubicBezTo>
                    <a:cubicBezTo>
                      <a:pt x="27" y="43"/>
                      <a:pt x="23" y="45"/>
                      <a:pt x="23" y="45"/>
                    </a:cubicBezTo>
                    <a:cubicBezTo>
                      <a:pt x="23" y="45"/>
                      <a:pt x="9" y="55"/>
                      <a:pt x="8" y="56"/>
                    </a:cubicBezTo>
                    <a:cubicBezTo>
                      <a:pt x="6" y="57"/>
                      <a:pt x="2" y="58"/>
                      <a:pt x="6" y="64"/>
                    </a:cubicBezTo>
                    <a:cubicBezTo>
                      <a:pt x="10" y="70"/>
                      <a:pt x="17" y="65"/>
                      <a:pt x="23" y="63"/>
                    </a:cubicBezTo>
                    <a:cubicBezTo>
                      <a:pt x="29" y="60"/>
                      <a:pt x="27" y="65"/>
                      <a:pt x="27" y="6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89"/>
                      <a:pt x="35" y="73"/>
                      <a:pt x="35" y="73"/>
                    </a:cubicBezTo>
                    <a:cubicBezTo>
                      <a:pt x="35" y="73"/>
                      <a:pt x="39" y="57"/>
                      <a:pt x="40" y="57"/>
                    </a:cubicBezTo>
                    <a:cubicBezTo>
                      <a:pt x="41" y="56"/>
                      <a:pt x="50" y="51"/>
                      <a:pt x="51" y="47"/>
                    </a:cubicBezTo>
                    <a:cubicBezTo>
                      <a:pt x="52" y="42"/>
                      <a:pt x="47" y="45"/>
                      <a:pt x="47" y="45"/>
                    </a:cubicBezTo>
                    <a:cubicBezTo>
                      <a:pt x="45" y="46"/>
                      <a:pt x="44" y="44"/>
                      <a:pt x="44" y="44"/>
                    </a:cubicBezTo>
                    <a:cubicBezTo>
                      <a:pt x="47" y="36"/>
                      <a:pt x="50" y="40"/>
                      <a:pt x="52" y="41"/>
                    </a:cubicBezTo>
                    <a:cubicBezTo>
                      <a:pt x="53" y="42"/>
                      <a:pt x="57" y="47"/>
                      <a:pt x="60" y="49"/>
                    </a:cubicBezTo>
                    <a:cubicBezTo>
                      <a:pt x="62" y="51"/>
                      <a:pt x="64" y="54"/>
                      <a:pt x="60" y="55"/>
                    </a:cubicBezTo>
                    <a:cubicBezTo>
                      <a:pt x="57" y="57"/>
                      <a:pt x="52" y="56"/>
                      <a:pt x="52" y="56"/>
                    </a:cubicBezTo>
                    <a:cubicBezTo>
                      <a:pt x="43" y="53"/>
                      <a:pt x="48" y="61"/>
                      <a:pt x="50" y="64"/>
                    </a:cubicBezTo>
                    <a:cubicBezTo>
                      <a:pt x="52" y="67"/>
                      <a:pt x="59" y="68"/>
                      <a:pt x="60" y="67"/>
                    </a:cubicBezTo>
                    <a:cubicBezTo>
                      <a:pt x="62" y="65"/>
                      <a:pt x="66" y="66"/>
                      <a:pt x="66" y="66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0" y="107"/>
                      <a:pt x="66" y="107"/>
                      <a:pt x="66" y="107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9" y="61"/>
                      <a:pt x="82" y="62"/>
                      <a:pt x="85" y="63"/>
                    </a:cubicBezTo>
                    <a:cubicBezTo>
                      <a:pt x="88" y="63"/>
                      <a:pt x="93" y="64"/>
                      <a:pt x="98" y="63"/>
                    </a:cubicBezTo>
                    <a:cubicBezTo>
                      <a:pt x="102" y="62"/>
                      <a:pt x="97" y="55"/>
                      <a:pt x="92" y="53"/>
                    </a:cubicBezTo>
                    <a:cubicBezTo>
                      <a:pt x="88" y="52"/>
                      <a:pt x="77" y="52"/>
                      <a:pt x="77" y="52"/>
                    </a:cubicBezTo>
                    <a:cubicBezTo>
                      <a:pt x="77" y="49"/>
                      <a:pt x="83" y="30"/>
                      <a:pt x="84" y="28"/>
                    </a:cubicBezTo>
                    <a:cubicBezTo>
                      <a:pt x="85" y="27"/>
                      <a:pt x="88" y="19"/>
                      <a:pt x="86" y="15"/>
                    </a:cubicBezTo>
                    <a:cubicBezTo>
                      <a:pt x="84" y="10"/>
                      <a:pt x="78" y="6"/>
                      <a:pt x="78" y="6"/>
                    </a:cubicBezTo>
                    <a:cubicBezTo>
                      <a:pt x="78" y="6"/>
                      <a:pt x="78" y="12"/>
                      <a:pt x="78" y="15"/>
                    </a:cubicBezTo>
                    <a:cubicBezTo>
                      <a:pt x="79" y="18"/>
                      <a:pt x="77" y="32"/>
                      <a:pt x="75" y="32"/>
                    </a:cubicBezTo>
                    <a:cubicBezTo>
                      <a:pt x="74" y="32"/>
                      <a:pt x="69" y="26"/>
                      <a:pt x="66" y="25"/>
                    </a:cubicBezTo>
                    <a:cubicBezTo>
                      <a:pt x="64" y="24"/>
                      <a:pt x="61" y="24"/>
                      <a:pt x="62" y="27"/>
                    </a:cubicBezTo>
                    <a:cubicBezTo>
                      <a:pt x="62" y="29"/>
                      <a:pt x="72" y="40"/>
                      <a:pt x="72" y="40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8" y="51"/>
                      <a:pt x="68" y="50"/>
                    </a:cubicBezTo>
                    <a:cubicBezTo>
                      <a:pt x="68" y="48"/>
                      <a:pt x="62" y="43"/>
                      <a:pt x="61" y="42"/>
                    </a:cubicBezTo>
                    <a:cubicBezTo>
                      <a:pt x="59" y="42"/>
                      <a:pt x="51" y="34"/>
                      <a:pt x="49" y="30"/>
                    </a:cubicBezTo>
                    <a:cubicBezTo>
                      <a:pt x="47" y="26"/>
                      <a:pt x="43" y="25"/>
                      <a:pt x="43" y="25"/>
                    </a:cubicBezTo>
                    <a:cubicBezTo>
                      <a:pt x="43" y="25"/>
                      <a:pt x="42" y="30"/>
                      <a:pt x="38" y="33"/>
                    </a:cubicBezTo>
                    <a:cubicBezTo>
                      <a:pt x="35" y="37"/>
                      <a:pt x="27" y="36"/>
                      <a:pt x="24" y="36"/>
                    </a:cubicBezTo>
                    <a:cubicBezTo>
                      <a:pt x="20" y="36"/>
                      <a:pt x="14" y="37"/>
                      <a:pt x="10" y="37"/>
                    </a:cubicBezTo>
                    <a:cubicBezTo>
                      <a:pt x="6" y="37"/>
                      <a:pt x="0" y="34"/>
                      <a:pt x="0" y="34"/>
                    </a:cubicBezTo>
                    <a:cubicBezTo>
                      <a:pt x="0" y="34"/>
                      <a:pt x="0" y="40"/>
                      <a:pt x="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id="{A6696F87-3B3F-D960-068D-7502A03B8DB4}"/>
                  </a:ext>
                </a:extLst>
              </p:cNvPr>
              <p:cNvSpPr/>
              <p:nvPr/>
            </p:nvSpPr>
            <p:spPr bwMode="auto">
              <a:xfrm>
                <a:off x="2687638" y="1824038"/>
                <a:ext cx="130175" cy="106363"/>
              </a:xfrm>
              <a:custGeom>
                <a:avLst/>
                <a:gdLst>
                  <a:gd name="T0" fmla="*/ 22 w 85"/>
                  <a:gd name="T1" fmla="*/ 0 h 69"/>
                  <a:gd name="T2" fmla="*/ 35 w 85"/>
                  <a:gd name="T3" fmla="*/ 10 h 69"/>
                  <a:gd name="T4" fmla="*/ 47 w 85"/>
                  <a:gd name="T5" fmla="*/ 16 h 69"/>
                  <a:gd name="T6" fmla="*/ 60 w 85"/>
                  <a:gd name="T7" fmla="*/ 16 h 69"/>
                  <a:gd name="T8" fmla="*/ 80 w 85"/>
                  <a:gd name="T9" fmla="*/ 14 h 69"/>
                  <a:gd name="T10" fmla="*/ 77 w 85"/>
                  <a:gd name="T11" fmla="*/ 19 h 69"/>
                  <a:gd name="T12" fmla="*/ 66 w 85"/>
                  <a:gd name="T13" fmla="*/ 22 h 69"/>
                  <a:gd name="T14" fmla="*/ 68 w 85"/>
                  <a:gd name="T15" fmla="*/ 26 h 69"/>
                  <a:gd name="T16" fmla="*/ 57 w 85"/>
                  <a:gd name="T17" fmla="*/ 26 h 69"/>
                  <a:gd name="T18" fmla="*/ 50 w 85"/>
                  <a:gd name="T19" fmla="*/ 31 h 69"/>
                  <a:gd name="T20" fmla="*/ 53 w 85"/>
                  <a:gd name="T21" fmla="*/ 37 h 69"/>
                  <a:gd name="T22" fmla="*/ 51 w 85"/>
                  <a:gd name="T23" fmla="*/ 42 h 69"/>
                  <a:gd name="T24" fmla="*/ 37 w 85"/>
                  <a:gd name="T25" fmla="*/ 43 h 69"/>
                  <a:gd name="T26" fmla="*/ 12 w 85"/>
                  <a:gd name="T27" fmla="*/ 69 h 69"/>
                  <a:gd name="T28" fmla="*/ 6 w 85"/>
                  <a:gd name="T29" fmla="*/ 65 h 69"/>
                  <a:gd name="T30" fmla="*/ 9 w 85"/>
                  <a:gd name="T31" fmla="*/ 46 h 69"/>
                  <a:gd name="T32" fmla="*/ 11 w 85"/>
                  <a:gd name="T33" fmla="*/ 34 h 69"/>
                  <a:gd name="T34" fmla="*/ 38 w 85"/>
                  <a:gd name="T35" fmla="*/ 31 h 69"/>
                  <a:gd name="T36" fmla="*/ 49 w 85"/>
                  <a:gd name="T37" fmla="*/ 23 h 69"/>
                  <a:gd name="T38" fmla="*/ 37 w 85"/>
                  <a:gd name="T39" fmla="*/ 16 h 69"/>
                  <a:gd name="T40" fmla="*/ 22 w 85"/>
                  <a:gd name="T4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69">
                    <a:moveTo>
                      <a:pt x="22" y="0"/>
                    </a:moveTo>
                    <a:cubicBezTo>
                      <a:pt x="22" y="0"/>
                      <a:pt x="30" y="8"/>
                      <a:pt x="35" y="10"/>
                    </a:cubicBezTo>
                    <a:cubicBezTo>
                      <a:pt x="41" y="12"/>
                      <a:pt x="44" y="13"/>
                      <a:pt x="47" y="16"/>
                    </a:cubicBezTo>
                    <a:cubicBezTo>
                      <a:pt x="51" y="18"/>
                      <a:pt x="53" y="19"/>
                      <a:pt x="60" y="16"/>
                    </a:cubicBezTo>
                    <a:cubicBezTo>
                      <a:pt x="67" y="14"/>
                      <a:pt x="75" y="10"/>
                      <a:pt x="80" y="14"/>
                    </a:cubicBezTo>
                    <a:cubicBezTo>
                      <a:pt x="85" y="19"/>
                      <a:pt x="80" y="21"/>
                      <a:pt x="77" y="19"/>
                    </a:cubicBezTo>
                    <a:cubicBezTo>
                      <a:pt x="74" y="17"/>
                      <a:pt x="67" y="20"/>
                      <a:pt x="66" y="22"/>
                    </a:cubicBezTo>
                    <a:cubicBezTo>
                      <a:pt x="64" y="25"/>
                      <a:pt x="70" y="26"/>
                      <a:pt x="68" y="26"/>
                    </a:cubicBezTo>
                    <a:cubicBezTo>
                      <a:pt x="66" y="26"/>
                      <a:pt x="61" y="26"/>
                      <a:pt x="57" y="26"/>
                    </a:cubicBezTo>
                    <a:cubicBezTo>
                      <a:pt x="53" y="26"/>
                      <a:pt x="50" y="31"/>
                      <a:pt x="50" y="31"/>
                    </a:cubicBezTo>
                    <a:cubicBezTo>
                      <a:pt x="50" y="31"/>
                      <a:pt x="55" y="35"/>
                      <a:pt x="53" y="37"/>
                    </a:cubicBezTo>
                    <a:cubicBezTo>
                      <a:pt x="52" y="39"/>
                      <a:pt x="51" y="42"/>
                      <a:pt x="51" y="42"/>
                    </a:cubicBezTo>
                    <a:cubicBezTo>
                      <a:pt x="51" y="42"/>
                      <a:pt x="41" y="40"/>
                      <a:pt x="37" y="43"/>
                    </a:cubicBezTo>
                    <a:cubicBezTo>
                      <a:pt x="33" y="45"/>
                      <a:pt x="12" y="69"/>
                      <a:pt x="12" y="69"/>
                    </a:cubicBezTo>
                    <a:cubicBezTo>
                      <a:pt x="12" y="69"/>
                      <a:pt x="7" y="69"/>
                      <a:pt x="6" y="65"/>
                    </a:cubicBezTo>
                    <a:cubicBezTo>
                      <a:pt x="5" y="60"/>
                      <a:pt x="9" y="46"/>
                      <a:pt x="9" y="46"/>
                    </a:cubicBezTo>
                    <a:cubicBezTo>
                      <a:pt x="9" y="46"/>
                      <a:pt x="0" y="37"/>
                      <a:pt x="11" y="34"/>
                    </a:cubicBezTo>
                    <a:cubicBezTo>
                      <a:pt x="11" y="34"/>
                      <a:pt x="36" y="32"/>
                      <a:pt x="38" y="31"/>
                    </a:cubicBezTo>
                    <a:cubicBezTo>
                      <a:pt x="40" y="31"/>
                      <a:pt x="49" y="24"/>
                      <a:pt x="49" y="23"/>
                    </a:cubicBezTo>
                    <a:cubicBezTo>
                      <a:pt x="49" y="23"/>
                      <a:pt x="44" y="17"/>
                      <a:pt x="37" y="16"/>
                    </a:cubicBezTo>
                    <a:cubicBezTo>
                      <a:pt x="30" y="15"/>
                      <a:pt x="24" y="9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50B80D7A-8C30-E205-B228-3F778F0317A3}"/>
                  </a:ext>
                </a:extLst>
              </p:cNvPr>
              <p:cNvSpPr/>
              <p:nvPr/>
            </p:nvSpPr>
            <p:spPr bwMode="auto">
              <a:xfrm>
                <a:off x="2705101" y="1884363"/>
                <a:ext cx="28575" cy="30163"/>
              </a:xfrm>
              <a:custGeom>
                <a:avLst/>
                <a:gdLst>
                  <a:gd name="T0" fmla="*/ 19 w 19"/>
                  <a:gd name="T1" fmla="*/ 2 h 20"/>
                  <a:gd name="T2" fmla="*/ 4 w 19"/>
                  <a:gd name="T3" fmla="*/ 19 h 20"/>
                  <a:gd name="T4" fmla="*/ 1 w 19"/>
                  <a:gd name="T5" fmla="*/ 15 h 20"/>
                  <a:gd name="T6" fmla="*/ 2 w 19"/>
                  <a:gd name="T7" fmla="*/ 7 h 20"/>
                  <a:gd name="T8" fmla="*/ 19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2"/>
                    </a:moveTo>
                    <a:cubicBezTo>
                      <a:pt x="19" y="2"/>
                      <a:pt x="6" y="17"/>
                      <a:pt x="4" y="19"/>
                    </a:cubicBezTo>
                    <a:cubicBezTo>
                      <a:pt x="2" y="20"/>
                      <a:pt x="0" y="18"/>
                      <a:pt x="1" y="15"/>
                    </a:cubicBezTo>
                    <a:cubicBezTo>
                      <a:pt x="1" y="11"/>
                      <a:pt x="1" y="8"/>
                      <a:pt x="2" y="7"/>
                    </a:cubicBezTo>
                    <a:cubicBezTo>
                      <a:pt x="2" y="7"/>
                      <a:pt x="1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7">
                <a:extLst>
                  <a:ext uri="{FF2B5EF4-FFF2-40B4-BE49-F238E27FC236}">
                    <a16:creationId xmlns:a16="http://schemas.microsoft.com/office/drawing/2014/main" id="{1226BECC-C2EC-B2F4-CF93-14F8327FB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8438" y="1863726"/>
                <a:ext cx="104775" cy="128588"/>
              </a:xfrm>
              <a:custGeom>
                <a:avLst/>
                <a:gdLst>
                  <a:gd name="T0" fmla="*/ 44 w 68"/>
                  <a:gd name="T1" fmla="*/ 65 h 83"/>
                  <a:gd name="T2" fmla="*/ 37 w 68"/>
                  <a:gd name="T3" fmla="*/ 51 h 83"/>
                  <a:gd name="T4" fmla="*/ 46 w 68"/>
                  <a:gd name="T5" fmla="*/ 41 h 83"/>
                  <a:gd name="T6" fmla="*/ 44 w 68"/>
                  <a:gd name="T7" fmla="*/ 27 h 83"/>
                  <a:gd name="T8" fmla="*/ 52 w 68"/>
                  <a:gd name="T9" fmla="*/ 25 h 83"/>
                  <a:gd name="T10" fmla="*/ 65 w 68"/>
                  <a:gd name="T11" fmla="*/ 26 h 83"/>
                  <a:gd name="T12" fmla="*/ 59 w 68"/>
                  <a:gd name="T13" fmla="*/ 14 h 83"/>
                  <a:gd name="T14" fmla="*/ 64 w 68"/>
                  <a:gd name="T15" fmla="*/ 10 h 83"/>
                  <a:gd name="T16" fmla="*/ 62 w 68"/>
                  <a:gd name="T17" fmla="*/ 0 h 83"/>
                  <a:gd name="T18" fmla="*/ 50 w 68"/>
                  <a:gd name="T19" fmla="*/ 11 h 83"/>
                  <a:gd name="T20" fmla="*/ 34 w 68"/>
                  <a:gd name="T21" fmla="*/ 8 h 83"/>
                  <a:gd name="T22" fmla="*/ 29 w 68"/>
                  <a:gd name="T23" fmla="*/ 11 h 83"/>
                  <a:gd name="T24" fmla="*/ 35 w 68"/>
                  <a:gd name="T25" fmla="*/ 18 h 83"/>
                  <a:gd name="T26" fmla="*/ 36 w 68"/>
                  <a:gd name="T27" fmla="*/ 22 h 83"/>
                  <a:gd name="T28" fmla="*/ 31 w 68"/>
                  <a:gd name="T29" fmla="*/ 24 h 83"/>
                  <a:gd name="T30" fmla="*/ 27 w 68"/>
                  <a:gd name="T31" fmla="*/ 23 h 83"/>
                  <a:gd name="T32" fmla="*/ 25 w 68"/>
                  <a:gd name="T33" fmla="*/ 13 h 83"/>
                  <a:gd name="T34" fmla="*/ 19 w 68"/>
                  <a:gd name="T35" fmla="*/ 19 h 83"/>
                  <a:gd name="T36" fmla="*/ 15 w 68"/>
                  <a:gd name="T37" fmla="*/ 22 h 83"/>
                  <a:gd name="T38" fmla="*/ 19 w 68"/>
                  <a:gd name="T39" fmla="*/ 22 h 83"/>
                  <a:gd name="T40" fmla="*/ 24 w 68"/>
                  <a:gd name="T41" fmla="*/ 38 h 83"/>
                  <a:gd name="T42" fmla="*/ 19 w 68"/>
                  <a:gd name="T43" fmla="*/ 44 h 83"/>
                  <a:gd name="T44" fmla="*/ 9 w 68"/>
                  <a:gd name="T45" fmla="*/ 36 h 83"/>
                  <a:gd name="T46" fmla="*/ 6 w 68"/>
                  <a:gd name="T47" fmla="*/ 28 h 83"/>
                  <a:gd name="T48" fmla="*/ 13 w 68"/>
                  <a:gd name="T49" fmla="*/ 53 h 83"/>
                  <a:gd name="T50" fmla="*/ 30 w 68"/>
                  <a:gd name="T51" fmla="*/ 57 h 83"/>
                  <a:gd name="T52" fmla="*/ 39 w 68"/>
                  <a:gd name="T53" fmla="*/ 77 h 83"/>
                  <a:gd name="T54" fmla="*/ 44 w 68"/>
                  <a:gd name="T55" fmla="*/ 81 h 83"/>
                  <a:gd name="T56" fmla="*/ 44 w 68"/>
                  <a:gd name="T57" fmla="*/ 65 h 83"/>
                  <a:gd name="T58" fmla="*/ 32 w 68"/>
                  <a:gd name="T59" fmla="*/ 40 h 83"/>
                  <a:gd name="T60" fmla="*/ 32 w 68"/>
                  <a:gd name="T61" fmla="*/ 34 h 83"/>
                  <a:gd name="T62" fmla="*/ 38 w 68"/>
                  <a:gd name="T63" fmla="*/ 39 h 83"/>
                  <a:gd name="T64" fmla="*/ 32 w 68"/>
                  <a:gd name="T65" fmla="*/ 4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83">
                    <a:moveTo>
                      <a:pt x="44" y="65"/>
                    </a:moveTo>
                    <a:cubicBezTo>
                      <a:pt x="42" y="57"/>
                      <a:pt x="35" y="52"/>
                      <a:pt x="37" y="51"/>
                    </a:cubicBezTo>
                    <a:cubicBezTo>
                      <a:pt x="38" y="50"/>
                      <a:pt x="44" y="46"/>
                      <a:pt x="46" y="41"/>
                    </a:cubicBezTo>
                    <a:cubicBezTo>
                      <a:pt x="48" y="36"/>
                      <a:pt x="44" y="27"/>
                      <a:pt x="44" y="27"/>
                    </a:cubicBezTo>
                    <a:cubicBezTo>
                      <a:pt x="44" y="27"/>
                      <a:pt x="47" y="24"/>
                      <a:pt x="52" y="25"/>
                    </a:cubicBezTo>
                    <a:cubicBezTo>
                      <a:pt x="57" y="26"/>
                      <a:pt x="63" y="30"/>
                      <a:pt x="65" y="26"/>
                    </a:cubicBezTo>
                    <a:cubicBezTo>
                      <a:pt x="68" y="23"/>
                      <a:pt x="59" y="15"/>
                      <a:pt x="59" y="14"/>
                    </a:cubicBezTo>
                    <a:cubicBezTo>
                      <a:pt x="60" y="13"/>
                      <a:pt x="61" y="13"/>
                      <a:pt x="64" y="10"/>
                    </a:cubicBezTo>
                    <a:cubicBezTo>
                      <a:pt x="67" y="7"/>
                      <a:pt x="62" y="0"/>
                      <a:pt x="62" y="0"/>
                    </a:cubicBezTo>
                    <a:cubicBezTo>
                      <a:pt x="62" y="0"/>
                      <a:pt x="53" y="10"/>
                      <a:pt x="50" y="11"/>
                    </a:cubicBezTo>
                    <a:cubicBezTo>
                      <a:pt x="47" y="12"/>
                      <a:pt x="41" y="12"/>
                      <a:pt x="34" y="8"/>
                    </a:cubicBezTo>
                    <a:cubicBezTo>
                      <a:pt x="28" y="5"/>
                      <a:pt x="29" y="9"/>
                      <a:pt x="29" y="11"/>
                    </a:cubicBezTo>
                    <a:cubicBezTo>
                      <a:pt x="29" y="13"/>
                      <a:pt x="33" y="19"/>
                      <a:pt x="35" y="18"/>
                    </a:cubicBezTo>
                    <a:cubicBezTo>
                      <a:pt x="38" y="18"/>
                      <a:pt x="37" y="21"/>
                      <a:pt x="36" y="22"/>
                    </a:cubicBezTo>
                    <a:cubicBezTo>
                      <a:pt x="36" y="23"/>
                      <a:pt x="32" y="23"/>
                      <a:pt x="31" y="24"/>
                    </a:cubicBezTo>
                    <a:cubicBezTo>
                      <a:pt x="30" y="26"/>
                      <a:pt x="27" y="31"/>
                      <a:pt x="27" y="23"/>
                    </a:cubicBezTo>
                    <a:cubicBezTo>
                      <a:pt x="27" y="16"/>
                      <a:pt x="25" y="13"/>
                      <a:pt x="25" y="13"/>
                    </a:cubicBezTo>
                    <a:cubicBezTo>
                      <a:pt x="25" y="13"/>
                      <a:pt x="20" y="18"/>
                      <a:pt x="19" y="19"/>
                    </a:cubicBezTo>
                    <a:cubicBezTo>
                      <a:pt x="18" y="20"/>
                      <a:pt x="15" y="22"/>
                      <a:pt x="15" y="22"/>
                    </a:cubicBezTo>
                    <a:cubicBezTo>
                      <a:pt x="18" y="21"/>
                      <a:pt x="19" y="22"/>
                      <a:pt x="19" y="22"/>
                    </a:cubicBezTo>
                    <a:cubicBezTo>
                      <a:pt x="19" y="22"/>
                      <a:pt x="23" y="30"/>
                      <a:pt x="24" y="38"/>
                    </a:cubicBezTo>
                    <a:cubicBezTo>
                      <a:pt x="25" y="46"/>
                      <a:pt x="19" y="44"/>
                      <a:pt x="19" y="44"/>
                    </a:cubicBezTo>
                    <a:cubicBezTo>
                      <a:pt x="19" y="44"/>
                      <a:pt x="11" y="40"/>
                      <a:pt x="9" y="36"/>
                    </a:cubicBezTo>
                    <a:cubicBezTo>
                      <a:pt x="6" y="31"/>
                      <a:pt x="6" y="28"/>
                      <a:pt x="6" y="28"/>
                    </a:cubicBezTo>
                    <a:cubicBezTo>
                      <a:pt x="0" y="40"/>
                      <a:pt x="10" y="52"/>
                      <a:pt x="13" y="53"/>
                    </a:cubicBezTo>
                    <a:cubicBezTo>
                      <a:pt x="15" y="54"/>
                      <a:pt x="30" y="53"/>
                      <a:pt x="30" y="57"/>
                    </a:cubicBezTo>
                    <a:cubicBezTo>
                      <a:pt x="30" y="61"/>
                      <a:pt x="39" y="77"/>
                      <a:pt x="39" y="77"/>
                    </a:cubicBezTo>
                    <a:cubicBezTo>
                      <a:pt x="39" y="77"/>
                      <a:pt x="40" y="83"/>
                      <a:pt x="44" y="81"/>
                    </a:cubicBezTo>
                    <a:cubicBezTo>
                      <a:pt x="51" y="79"/>
                      <a:pt x="44" y="65"/>
                      <a:pt x="44" y="65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1" y="35"/>
                      <a:pt x="32" y="34"/>
                    </a:cubicBezTo>
                    <a:cubicBezTo>
                      <a:pt x="32" y="34"/>
                      <a:pt x="40" y="36"/>
                      <a:pt x="38" y="39"/>
                    </a:cubicBezTo>
                    <a:cubicBezTo>
                      <a:pt x="35" y="43"/>
                      <a:pt x="33" y="41"/>
                      <a:pt x="3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8">
                <a:extLst>
                  <a:ext uri="{FF2B5EF4-FFF2-40B4-BE49-F238E27FC236}">
                    <a16:creationId xmlns:a16="http://schemas.microsoft.com/office/drawing/2014/main" id="{D4B58D64-B981-1FC3-6EFA-8D6043422326}"/>
                  </a:ext>
                </a:extLst>
              </p:cNvPr>
              <p:cNvSpPr/>
              <p:nvPr/>
            </p:nvSpPr>
            <p:spPr bwMode="auto">
              <a:xfrm>
                <a:off x="2843213" y="1989138"/>
                <a:ext cx="152400" cy="147638"/>
              </a:xfrm>
              <a:custGeom>
                <a:avLst/>
                <a:gdLst>
                  <a:gd name="T0" fmla="*/ 54 w 99"/>
                  <a:gd name="T1" fmla="*/ 0 h 96"/>
                  <a:gd name="T2" fmla="*/ 59 w 99"/>
                  <a:gd name="T3" fmla="*/ 10 h 96"/>
                  <a:gd name="T4" fmla="*/ 68 w 99"/>
                  <a:gd name="T5" fmla="*/ 20 h 96"/>
                  <a:gd name="T6" fmla="*/ 83 w 99"/>
                  <a:gd name="T7" fmla="*/ 19 h 96"/>
                  <a:gd name="T8" fmla="*/ 92 w 99"/>
                  <a:gd name="T9" fmla="*/ 16 h 96"/>
                  <a:gd name="T10" fmla="*/ 94 w 99"/>
                  <a:gd name="T11" fmla="*/ 9 h 96"/>
                  <a:gd name="T12" fmla="*/ 98 w 99"/>
                  <a:gd name="T13" fmla="*/ 20 h 96"/>
                  <a:gd name="T14" fmla="*/ 87 w 99"/>
                  <a:gd name="T15" fmla="*/ 31 h 96"/>
                  <a:gd name="T16" fmla="*/ 78 w 99"/>
                  <a:gd name="T17" fmla="*/ 33 h 96"/>
                  <a:gd name="T18" fmla="*/ 83 w 99"/>
                  <a:gd name="T19" fmla="*/ 53 h 96"/>
                  <a:gd name="T20" fmla="*/ 72 w 99"/>
                  <a:gd name="T21" fmla="*/ 55 h 96"/>
                  <a:gd name="T22" fmla="*/ 65 w 99"/>
                  <a:gd name="T23" fmla="*/ 45 h 96"/>
                  <a:gd name="T24" fmla="*/ 56 w 99"/>
                  <a:gd name="T25" fmla="*/ 48 h 96"/>
                  <a:gd name="T26" fmla="*/ 54 w 99"/>
                  <a:gd name="T27" fmla="*/ 74 h 96"/>
                  <a:gd name="T28" fmla="*/ 50 w 99"/>
                  <a:gd name="T29" fmla="*/ 95 h 96"/>
                  <a:gd name="T30" fmla="*/ 42 w 99"/>
                  <a:gd name="T31" fmla="*/ 75 h 96"/>
                  <a:gd name="T32" fmla="*/ 46 w 99"/>
                  <a:gd name="T33" fmla="*/ 41 h 96"/>
                  <a:gd name="T34" fmla="*/ 18 w 99"/>
                  <a:gd name="T35" fmla="*/ 46 h 96"/>
                  <a:gd name="T36" fmla="*/ 8 w 99"/>
                  <a:gd name="T37" fmla="*/ 20 h 96"/>
                  <a:gd name="T38" fmla="*/ 24 w 99"/>
                  <a:gd name="T39" fmla="*/ 11 h 96"/>
                  <a:gd name="T40" fmla="*/ 34 w 99"/>
                  <a:gd name="T41" fmla="*/ 27 h 96"/>
                  <a:gd name="T42" fmla="*/ 47 w 99"/>
                  <a:gd name="T43" fmla="*/ 23 h 96"/>
                  <a:gd name="T44" fmla="*/ 54 w 99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96">
                    <a:moveTo>
                      <a:pt x="54" y="0"/>
                    </a:moveTo>
                    <a:cubicBezTo>
                      <a:pt x="54" y="0"/>
                      <a:pt x="57" y="8"/>
                      <a:pt x="59" y="10"/>
                    </a:cubicBezTo>
                    <a:cubicBezTo>
                      <a:pt x="61" y="12"/>
                      <a:pt x="67" y="19"/>
                      <a:pt x="68" y="20"/>
                    </a:cubicBezTo>
                    <a:cubicBezTo>
                      <a:pt x="70" y="20"/>
                      <a:pt x="81" y="20"/>
                      <a:pt x="83" y="19"/>
                    </a:cubicBezTo>
                    <a:cubicBezTo>
                      <a:pt x="85" y="18"/>
                      <a:pt x="90" y="19"/>
                      <a:pt x="92" y="16"/>
                    </a:cubicBezTo>
                    <a:cubicBezTo>
                      <a:pt x="93" y="14"/>
                      <a:pt x="94" y="9"/>
                      <a:pt x="94" y="9"/>
                    </a:cubicBezTo>
                    <a:cubicBezTo>
                      <a:pt x="94" y="9"/>
                      <a:pt x="99" y="13"/>
                      <a:pt x="98" y="20"/>
                    </a:cubicBezTo>
                    <a:cubicBezTo>
                      <a:pt x="98" y="26"/>
                      <a:pt x="92" y="30"/>
                      <a:pt x="87" y="31"/>
                    </a:cubicBezTo>
                    <a:cubicBezTo>
                      <a:pt x="82" y="33"/>
                      <a:pt x="78" y="33"/>
                      <a:pt x="78" y="33"/>
                    </a:cubicBezTo>
                    <a:cubicBezTo>
                      <a:pt x="78" y="33"/>
                      <a:pt x="87" y="44"/>
                      <a:pt x="83" y="53"/>
                    </a:cubicBezTo>
                    <a:cubicBezTo>
                      <a:pt x="78" y="61"/>
                      <a:pt x="74" y="60"/>
                      <a:pt x="72" y="55"/>
                    </a:cubicBezTo>
                    <a:cubicBezTo>
                      <a:pt x="70" y="51"/>
                      <a:pt x="66" y="47"/>
                      <a:pt x="65" y="45"/>
                    </a:cubicBezTo>
                    <a:cubicBezTo>
                      <a:pt x="64" y="44"/>
                      <a:pt x="58" y="37"/>
                      <a:pt x="56" y="48"/>
                    </a:cubicBezTo>
                    <a:cubicBezTo>
                      <a:pt x="53" y="59"/>
                      <a:pt x="52" y="68"/>
                      <a:pt x="54" y="74"/>
                    </a:cubicBezTo>
                    <a:cubicBezTo>
                      <a:pt x="55" y="80"/>
                      <a:pt x="58" y="94"/>
                      <a:pt x="50" y="95"/>
                    </a:cubicBezTo>
                    <a:cubicBezTo>
                      <a:pt x="42" y="96"/>
                      <a:pt x="41" y="83"/>
                      <a:pt x="42" y="75"/>
                    </a:cubicBezTo>
                    <a:cubicBezTo>
                      <a:pt x="42" y="67"/>
                      <a:pt x="46" y="44"/>
                      <a:pt x="46" y="41"/>
                    </a:cubicBezTo>
                    <a:cubicBezTo>
                      <a:pt x="46" y="41"/>
                      <a:pt x="25" y="49"/>
                      <a:pt x="18" y="46"/>
                    </a:cubicBezTo>
                    <a:cubicBezTo>
                      <a:pt x="11" y="44"/>
                      <a:pt x="0" y="32"/>
                      <a:pt x="8" y="20"/>
                    </a:cubicBezTo>
                    <a:cubicBezTo>
                      <a:pt x="18" y="9"/>
                      <a:pt x="24" y="11"/>
                      <a:pt x="24" y="11"/>
                    </a:cubicBezTo>
                    <a:cubicBezTo>
                      <a:pt x="24" y="11"/>
                      <a:pt x="26" y="27"/>
                      <a:pt x="34" y="27"/>
                    </a:cubicBezTo>
                    <a:cubicBezTo>
                      <a:pt x="42" y="26"/>
                      <a:pt x="47" y="23"/>
                      <a:pt x="47" y="23"/>
                    </a:cubicBezTo>
                    <a:cubicBezTo>
                      <a:pt x="47" y="23"/>
                      <a:pt x="40" y="13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9">
                <a:extLst>
                  <a:ext uri="{FF2B5EF4-FFF2-40B4-BE49-F238E27FC236}">
                    <a16:creationId xmlns:a16="http://schemas.microsoft.com/office/drawing/2014/main" id="{7360EB26-A157-D2D3-E086-01EE71020E02}"/>
                  </a:ext>
                </a:extLst>
              </p:cNvPr>
              <p:cNvSpPr/>
              <p:nvPr/>
            </p:nvSpPr>
            <p:spPr bwMode="auto">
              <a:xfrm>
                <a:off x="2951163" y="2163763"/>
                <a:ext cx="146050" cy="139700"/>
              </a:xfrm>
              <a:custGeom>
                <a:avLst/>
                <a:gdLst>
                  <a:gd name="T0" fmla="*/ 58 w 95"/>
                  <a:gd name="T1" fmla="*/ 6 h 90"/>
                  <a:gd name="T2" fmla="*/ 15 w 95"/>
                  <a:gd name="T3" fmla="*/ 2 h 90"/>
                  <a:gd name="T4" fmla="*/ 8 w 95"/>
                  <a:gd name="T5" fmla="*/ 0 h 90"/>
                  <a:gd name="T6" fmla="*/ 3 w 95"/>
                  <a:gd name="T7" fmla="*/ 9 h 90"/>
                  <a:gd name="T8" fmla="*/ 8 w 95"/>
                  <a:gd name="T9" fmla="*/ 11 h 90"/>
                  <a:gd name="T10" fmla="*/ 37 w 95"/>
                  <a:gd name="T11" fmla="*/ 11 h 90"/>
                  <a:gd name="T12" fmla="*/ 57 w 95"/>
                  <a:gd name="T13" fmla="*/ 45 h 90"/>
                  <a:gd name="T14" fmla="*/ 61 w 95"/>
                  <a:gd name="T15" fmla="*/ 64 h 90"/>
                  <a:gd name="T16" fmla="*/ 53 w 95"/>
                  <a:gd name="T17" fmla="*/ 66 h 90"/>
                  <a:gd name="T18" fmla="*/ 48 w 95"/>
                  <a:gd name="T19" fmla="*/ 76 h 90"/>
                  <a:gd name="T20" fmla="*/ 63 w 95"/>
                  <a:gd name="T21" fmla="*/ 81 h 90"/>
                  <a:gd name="T22" fmla="*/ 70 w 95"/>
                  <a:gd name="T23" fmla="*/ 68 h 90"/>
                  <a:gd name="T24" fmla="*/ 66 w 95"/>
                  <a:gd name="T25" fmla="*/ 47 h 90"/>
                  <a:gd name="T26" fmla="*/ 86 w 95"/>
                  <a:gd name="T27" fmla="*/ 55 h 90"/>
                  <a:gd name="T28" fmla="*/ 89 w 95"/>
                  <a:gd name="T29" fmla="*/ 39 h 90"/>
                  <a:gd name="T30" fmla="*/ 82 w 95"/>
                  <a:gd name="T31" fmla="*/ 34 h 90"/>
                  <a:gd name="T32" fmla="*/ 74 w 95"/>
                  <a:gd name="T33" fmla="*/ 19 h 90"/>
                  <a:gd name="T34" fmla="*/ 76 w 95"/>
                  <a:gd name="T35" fmla="*/ 14 h 90"/>
                  <a:gd name="T36" fmla="*/ 66 w 95"/>
                  <a:gd name="T37" fmla="*/ 17 h 90"/>
                  <a:gd name="T38" fmla="*/ 69 w 95"/>
                  <a:gd name="T39" fmla="*/ 24 h 90"/>
                  <a:gd name="T40" fmla="*/ 75 w 95"/>
                  <a:gd name="T41" fmla="*/ 30 h 90"/>
                  <a:gd name="T42" fmla="*/ 75 w 95"/>
                  <a:gd name="T43" fmla="*/ 38 h 90"/>
                  <a:gd name="T44" fmla="*/ 84 w 95"/>
                  <a:gd name="T45" fmla="*/ 39 h 90"/>
                  <a:gd name="T46" fmla="*/ 88 w 95"/>
                  <a:gd name="T47" fmla="*/ 45 h 90"/>
                  <a:gd name="T48" fmla="*/ 77 w 95"/>
                  <a:gd name="T49" fmla="*/ 42 h 90"/>
                  <a:gd name="T50" fmla="*/ 55 w 95"/>
                  <a:gd name="T51" fmla="*/ 28 h 90"/>
                  <a:gd name="T52" fmla="*/ 47 w 95"/>
                  <a:gd name="T53" fmla="*/ 12 h 90"/>
                  <a:gd name="T54" fmla="*/ 58 w 95"/>
                  <a:gd name="T5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0">
                    <a:moveTo>
                      <a:pt x="58" y="6"/>
                    </a:moveTo>
                    <a:cubicBezTo>
                      <a:pt x="58" y="6"/>
                      <a:pt x="20" y="3"/>
                      <a:pt x="15" y="2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3" y="1"/>
                      <a:pt x="3" y="9"/>
                    </a:cubicBezTo>
                    <a:cubicBezTo>
                      <a:pt x="3" y="9"/>
                      <a:pt x="0" y="11"/>
                      <a:pt x="8" y="11"/>
                    </a:cubicBezTo>
                    <a:cubicBezTo>
                      <a:pt x="16" y="10"/>
                      <a:pt x="36" y="10"/>
                      <a:pt x="37" y="11"/>
                    </a:cubicBezTo>
                    <a:cubicBezTo>
                      <a:pt x="38" y="12"/>
                      <a:pt x="56" y="41"/>
                      <a:pt x="57" y="45"/>
                    </a:cubicBezTo>
                    <a:cubicBezTo>
                      <a:pt x="59" y="48"/>
                      <a:pt x="62" y="60"/>
                      <a:pt x="61" y="64"/>
                    </a:cubicBezTo>
                    <a:cubicBezTo>
                      <a:pt x="59" y="68"/>
                      <a:pt x="54" y="69"/>
                      <a:pt x="53" y="66"/>
                    </a:cubicBezTo>
                    <a:cubicBezTo>
                      <a:pt x="53" y="66"/>
                      <a:pt x="44" y="66"/>
                      <a:pt x="48" y="76"/>
                    </a:cubicBezTo>
                    <a:cubicBezTo>
                      <a:pt x="51" y="85"/>
                      <a:pt x="56" y="90"/>
                      <a:pt x="63" y="81"/>
                    </a:cubicBezTo>
                    <a:cubicBezTo>
                      <a:pt x="70" y="72"/>
                      <a:pt x="70" y="68"/>
                      <a:pt x="70" y="68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7"/>
                      <a:pt x="81" y="56"/>
                      <a:pt x="86" y="55"/>
                    </a:cubicBezTo>
                    <a:cubicBezTo>
                      <a:pt x="91" y="55"/>
                      <a:pt x="95" y="47"/>
                      <a:pt x="89" y="39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2" y="34"/>
                      <a:pt x="85" y="28"/>
                      <a:pt x="74" y="19"/>
                    </a:cubicBezTo>
                    <a:cubicBezTo>
                      <a:pt x="74" y="19"/>
                      <a:pt x="74" y="15"/>
                      <a:pt x="76" y="14"/>
                    </a:cubicBezTo>
                    <a:cubicBezTo>
                      <a:pt x="76" y="14"/>
                      <a:pt x="69" y="12"/>
                      <a:pt x="66" y="17"/>
                    </a:cubicBezTo>
                    <a:cubicBezTo>
                      <a:pt x="62" y="23"/>
                      <a:pt x="66" y="25"/>
                      <a:pt x="69" y="24"/>
                    </a:cubicBezTo>
                    <a:cubicBezTo>
                      <a:pt x="73" y="23"/>
                      <a:pt x="83" y="26"/>
                      <a:pt x="75" y="3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5" y="38"/>
                      <a:pt x="82" y="38"/>
                      <a:pt x="84" y="39"/>
                    </a:cubicBezTo>
                    <a:cubicBezTo>
                      <a:pt x="86" y="41"/>
                      <a:pt x="89" y="43"/>
                      <a:pt x="88" y="45"/>
                    </a:cubicBezTo>
                    <a:cubicBezTo>
                      <a:pt x="87" y="47"/>
                      <a:pt x="83" y="45"/>
                      <a:pt x="77" y="42"/>
                    </a:cubicBezTo>
                    <a:cubicBezTo>
                      <a:pt x="72" y="39"/>
                      <a:pt x="59" y="33"/>
                      <a:pt x="55" y="28"/>
                    </a:cubicBezTo>
                    <a:cubicBezTo>
                      <a:pt x="51" y="22"/>
                      <a:pt x="47" y="12"/>
                      <a:pt x="47" y="12"/>
                    </a:cubicBezTo>
                    <a:cubicBezTo>
                      <a:pt x="47" y="12"/>
                      <a:pt x="57" y="15"/>
                      <a:pt x="5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0">
                <a:extLst>
                  <a:ext uri="{FF2B5EF4-FFF2-40B4-BE49-F238E27FC236}">
                    <a16:creationId xmlns:a16="http://schemas.microsoft.com/office/drawing/2014/main" id="{9ED0A3D8-36E4-946B-8B7C-F894246985BE}"/>
                  </a:ext>
                </a:extLst>
              </p:cNvPr>
              <p:cNvSpPr/>
              <p:nvPr/>
            </p:nvSpPr>
            <p:spPr bwMode="auto">
              <a:xfrm>
                <a:off x="2917826" y="2203451"/>
                <a:ext cx="117475" cy="85725"/>
              </a:xfrm>
              <a:custGeom>
                <a:avLst/>
                <a:gdLst>
                  <a:gd name="T0" fmla="*/ 60 w 76"/>
                  <a:gd name="T1" fmla="*/ 0 h 56"/>
                  <a:gd name="T2" fmla="*/ 60 w 76"/>
                  <a:gd name="T3" fmla="*/ 3 h 56"/>
                  <a:gd name="T4" fmla="*/ 63 w 76"/>
                  <a:gd name="T5" fmla="*/ 9 h 56"/>
                  <a:gd name="T6" fmla="*/ 71 w 76"/>
                  <a:gd name="T7" fmla="*/ 23 h 56"/>
                  <a:gd name="T8" fmla="*/ 71 w 76"/>
                  <a:gd name="T9" fmla="*/ 36 h 56"/>
                  <a:gd name="T10" fmla="*/ 60 w 76"/>
                  <a:gd name="T11" fmla="*/ 34 h 56"/>
                  <a:gd name="T12" fmla="*/ 56 w 76"/>
                  <a:gd name="T13" fmla="*/ 34 h 56"/>
                  <a:gd name="T14" fmla="*/ 56 w 76"/>
                  <a:gd name="T15" fmla="*/ 52 h 56"/>
                  <a:gd name="T16" fmla="*/ 47 w 76"/>
                  <a:gd name="T17" fmla="*/ 54 h 56"/>
                  <a:gd name="T18" fmla="*/ 45 w 76"/>
                  <a:gd name="T19" fmla="*/ 40 h 56"/>
                  <a:gd name="T20" fmla="*/ 41 w 76"/>
                  <a:gd name="T21" fmla="*/ 38 h 56"/>
                  <a:gd name="T22" fmla="*/ 5 w 76"/>
                  <a:gd name="T23" fmla="*/ 36 h 56"/>
                  <a:gd name="T24" fmla="*/ 25 w 76"/>
                  <a:gd name="T25" fmla="*/ 9 h 56"/>
                  <a:gd name="T26" fmla="*/ 21 w 76"/>
                  <a:gd name="T27" fmla="*/ 29 h 56"/>
                  <a:gd name="T28" fmla="*/ 40 w 76"/>
                  <a:gd name="T29" fmla="*/ 30 h 56"/>
                  <a:gd name="T30" fmla="*/ 32 w 76"/>
                  <a:gd name="T31" fmla="*/ 14 h 56"/>
                  <a:gd name="T32" fmla="*/ 41 w 76"/>
                  <a:gd name="T33" fmla="*/ 3 h 56"/>
                  <a:gd name="T34" fmla="*/ 45 w 76"/>
                  <a:gd name="T35" fmla="*/ 10 h 56"/>
                  <a:gd name="T36" fmla="*/ 48 w 76"/>
                  <a:gd name="T37" fmla="*/ 19 h 56"/>
                  <a:gd name="T38" fmla="*/ 50 w 76"/>
                  <a:gd name="T39" fmla="*/ 23 h 56"/>
                  <a:gd name="T40" fmla="*/ 58 w 76"/>
                  <a:gd name="T41" fmla="*/ 22 h 56"/>
                  <a:gd name="T42" fmla="*/ 63 w 76"/>
                  <a:gd name="T43" fmla="*/ 20 h 56"/>
                  <a:gd name="T44" fmla="*/ 53 w 76"/>
                  <a:gd name="T45" fmla="*/ 9 h 56"/>
                  <a:gd name="T46" fmla="*/ 60 w 76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" h="56">
                    <a:moveTo>
                      <a:pt x="60" y="0"/>
                    </a:moveTo>
                    <a:cubicBezTo>
                      <a:pt x="60" y="0"/>
                      <a:pt x="60" y="1"/>
                      <a:pt x="60" y="3"/>
                    </a:cubicBezTo>
                    <a:cubicBezTo>
                      <a:pt x="59" y="5"/>
                      <a:pt x="61" y="8"/>
                      <a:pt x="63" y="9"/>
                    </a:cubicBezTo>
                    <a:cubicBezTo>
                      <a:pt x="64" y="11"/>
                      <a:pt x="70" y="20"/>
                      <a:pt x="71" y="23"/>
                    </a:cubicBezTo>
                    <a:cubicBezTo>
                      <a:pt x="72" y="25"/>
                      <a:pt x="76" y="33"/>
                      <a:pt x="71" y="36"/>
                    </a:cubicBezTo>
                    <a:cubicBezTo>
                      <a:pt x="66" y="40"/>
                      <a:pt x="61" y="35"/>
                      <a:pt x="60" y="34"/>
                    </a:cubicBezTo>
                    <a:cubicBezTo>
                      <a:pt x="58" y="33"/>
                      <a:pt x="56" y="34"/>
                      <a:pt x="56" y="34"/>
                    </a:cubicBezTo>
                    <a:cubicBezTo>
                      <a:pt x="56" y="34"/>
                      <a:pt x="59" y="48"/>
                      <a:pt x="56" y="52"/>
                    </a:cubicBezTo>
                    <a:cubicBezTo>
                      <a:pt x="56" y="52"/>
                      <a:pt x="51" y="56"/>
                      <a:pt x="47" y="54"/>
                    </a:cubicBezTo>
                    <a:cubicBezTo>
                      <a:pt x="43" y="51"/>
                      <a:pt x="46" y="42"/>
                      <a:pt x="45" y="40"/>
                    </a:cubicBezTo>
                    <a:cubicBezTo>
                      <a:pt x="44" y="39"/>
                      <a:pt x="44" y="38"/>
                      <a:pt x="41" y="38"/>
                    </a:cubicBezTo>
                    <a:cubicBezTo>
                      <a:pt x="38" y="39"/>
                      <a:pt x="11" y="44"/>
                      <a:pt x="5" y="36"/>
                    </a:cubicBezTo>
                    <a:cubicBezTo>
                      <a:pt x="0" y="28"/>
                      <a:pt x="16" y="10"/>
                      <a:pt x="25" y="9"/>
                    </a:cubicBezTo>
                    <a:cubicBezTo>
                      <a:pt x="25" y="9"/>
                      <a:pt x="18" y="24"/>
                      <a:pt x="21" y="29"/>
                    </a:cubicBezTo>
                    <a:cubicBezTo>
                      <a:pt x="24" y="34"/>
                      <a:pt x="39" y="30"/>
                      <a:pt x="40" y="30"/>
                    </a:cubicBezTo>
                    <a:cubicBezTo>
                      <a:pt x="41" y="30"/>
                      <a:pt x="32" y="17"/>
                      <a:pt x="32" y="14"/>
                    </a:cubicBezTo>
                    <a:cubicBezTo>
                      <a:pt x="31" y="12"/>
                      <a:pt x="38" y="4"/>
                      <a:pt x="41" y="3"/>
                    </a:cubicBezTo>
                    <a:cubicBezTo>
                      <a:pt x="45" y="2"/>
                      <a:pt x="47" y="6"/>
                      <a:pt x="45" y="10"/>
                    </a:cubicBezTo>
                    <a:cubicBezTo>
                      <a:pt x="44" y="14"/>
                      <a:pt x="48" y="19"/>
                      <a:pt x="48" y="19"/>
                    </a:cubicBezTo>
                    <a:cubicBezTo>
                      <a:pt x="49" y="20"/>
                      <a:pt x="50" y="22"/>
                      <a:pt x="50" y="23"/>
                    </a:cubicBezTo>
                    <a:cubicBezTo>
                      <a:pt x="51" y="23"/>
                      <a:pt x="57" y="22"/>
                      <a:pt x="58" y="22"/>
                    </a:cubicBezTo>
                    <a:cubicBezTo>
                      <a:pt x="58" y="22"/>
                      <a:pt x="72" y="30"/>
                      <a:pt x="63" y="20"/>
                    </a:cubicBezTo>
                    <a:cubicBezTo>
                      <a:pt x="54" y="9"/>
                      <a:pt x="53" y="10"/>
                      <a:pt x="53" y="9"/>
                    </a:cubicBezTo>
                    <a:cubicBezTo>
                      <a:pt x="53" y="8"/>
                      <a:pt x="54" y="2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06A18F-3754-8886-B835-211371E6B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45" y="12416"/>
            <a:ext cx="1896562" cy="18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zhaobin@guet.edu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DAFB44-9443-03B5-FF6A-F233708782CB}"/>
              </a:ext>
            </a:extLst>
          </p:cNvPr>
          <p:cNvSpPr txBox="1"/>
          <p:nvPr/>
        </p:nvSpPr>
        <p:spPr>
          <a:xfrm>
            <a:off x="1626686" y="1585597"/>
            <a:ext cx="10777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Novel Two-Stage Approach for 3D Dental Tooth </a:t>
            </a:r>
          </a:p>
          <a:p>
            <a:r>
              <a:rPr kumimoji="1" lang="en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Instance Segmentation</a:t>
            </a:r>
          </a:p>
          <a:p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MICCAI 202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Challenges 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STS-3D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4F36FA-0AA4-80E6-AB53-EF468256B894}"/>
                  </a:ext>
                </a:extLst>
              </p:cNvPr>
              <p:cNvSpPr txBox="1"/>
              <p:nvPr/>
            </p:nvSpPr>
            <p:spPr>
              <a:xfrm>
                <a:off x="1036961" y="5956031"/>
                <a:ext cx="114773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𝑆𝑐h𝑜𝑜𝑙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𝐶𝑜𝑚𝑝𝑢𝑡𝑒𝑟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𝑆𝑐𝑖𝑒𝑛𝑐𝑒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𝐼𝑛𝑓𝑜𝑟𝑚𝑎𝑡𝑖𝑜𝑛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𝑆𝑒𝑐𝑢𝑟𝑖𝑡𝑦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𝐺𝑢𝑖𝑙𝑖𝑛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𝑈𝑛𝑖𝑣𝑒𝑟𝑠𝑖𝑡𝑦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𝐸𝑙𝑒𝑐𝑡𝑟𝑜𝑛𝑖𝑐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400" i="1" smtClean="0">
                          <a:latin typeface="Cambria Math" panose="02040503050406030204" pitchFamily="18" charset="0"/>
                        </a:rPr>
                        <m:t>𝑇𝑒𝑐h𝑛𝑜𝑙𝑜𝑔𝑦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Guilin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Guangxi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541004, 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China</m:t>
                      </m:r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𝑆𝑐h𝑜𝑜𝑙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𝐴𝑟𝑡𝑖𝑓𝑖𝑐𝑖𝑎𝑙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𝐼𝑛𝑡𝑒𝑙𝑙𝑖𝑔𝑒𝑛𝑐𝑒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𝐺𝑢𝑖𝑙𝑖𝑛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𝑈𝑛𝑖𝑣𝑒𝑟𝑠𝑖𝑡𝑦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𝐸𝑙𝑒𝑐𝑡𝑟𝑜𝑛𝑖𝑐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" altLang="zh-CN" sz="1400" i="1" smtClean="0">
                        <a:latin typeface="Cambria Math" panose="02040503050406030204" pitchFamily="18" charset="0"/>
                      </a:rPr>
                      <m:t>𝑇𝑒𝑐h𝑛𝑜𝑙𝑜𝑔𝑦</m:t>
                    </m:r>
                  </m:oMath>
                </a14:m>
                <a:r>
                  <a:rPr kumimoji="1" lang="en-US" altLang="zh-CN" sz="1400" dirty="0"/>
                  <a:t>,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Guilin, Guangxi, 541004, China</a:t>
                </a:r>
                <a:endParaRPr kumimoji="1"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𝐺𝑢𝑎𝑛𝑔𝑥𝑖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𝐶𝑜𝑙𝑙𝑒𝑔𝑒𝑠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𝑈𝑛𝑖𝑣𝑒𝑟𝑠𝑖𝑡𝑖𝑒𝑠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𝐾𝑒𝑦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𝐿𝑎𝑏𝑜𝑟𝑎𝑡𝑜𝑟𝑦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𝐴𝑙𝑔𝑜𝑟𝑖𝑡h𝑚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" altLang="zh-CN" sz="1400" i="1" smtClean="0">
                          <a:latin typeface="Cambria Math" panose="02040503050406030204" pitchFamily="18" charset="0"/>
                        </a:rPr>
                        <m:t>𝐸𝑛𝑔𝑖𝑛𝑒𝑒𝑟𝑖𝑛𝑔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Guilin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Guangxi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541004, </m:t>
                      </m:r>
                      <m:r>
                        <m:rPr>
                          <m:nor/>
                        </m:rP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China</m:t>
                      </m:r>
                    </m:oMath>
                  </m:oMathPara>
                </a14:m>
                <a:endParaRPr kumimoji="1" lang="en-US" altLang="zh-CN" sz="1400" dirty="0"/>
              </a:p>
              <a:p>
                <a:endParaRPr kumimoji="1"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4F36FA-0AA4-80E6-AB53-EF468256B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61" y="5956031"/>
                <a:ext cx="11477391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F337F4-E869-7DFD-8A88-DA210D62F908}"/>
                  </a:ext>
                </a:extLst>
              </p:cNvPr>
              <p:cNvSpPr txBox="1"/>
              <p:nvPr/>
            </p:nvSpPr>
            <p:spPr>
              <a:xfrm>
                <a:off x="2692639" y="3436982"/>
                <a:ext cx="7404522" cy="2368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Team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GUET-IICI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Presenter: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Yuhan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Chen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covering joint work with: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𝑌𝑢h𝑎𝑛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𝐶h𝑒𝑛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𝐶h𝑢𝑛𝑠h𝑖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𝑊𝑎𝑛𝑔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𝐵𝑖𝑛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𝑍h𝑎𝑜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hlinkClick r:id="rId4"/>
                  </a:rPr>
                  <a:t>zhaobin@guet.edu.cn</a:t>
                </a:r>
                <a:r>
                  <a:rPr lang="en-US" altLang="zh-CN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</a:t>
                </a:r>
              </a:p>
              <a:p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F337F4-E869-7DFD-8A88-DA210D62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39" y="3436982"/>
                <a:ext cx="7404522" cy="2368807"/>
              </a:xfrm>
              <a:prstGeom prst="rect">
                <a:avLst/>
              </a:prstGeom>
              <a:blipFill>
                <a:blip r:embed="rId5"/>
                <a:stretch>
                  <a:fillRect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6" name="文本框 1065">
            <a:extLst>
              <a:ext uri="{FF2B5EF4-FFF2-40B4-BE49-F238E27FC236}">
                <a16:creationId xmlns:a16="http://schemas.microsoft.com/office/drawing/2014/main" id="{33628B24-A356-6A01-76B4-3A28A320788C}"/>
              </a:ext>
            </a:extLst>
          </p:cNvPr>
          <p:cNvSpPr txBox="1"/>
          <p:nvPr/>
        </p:nvSpPr>
        <p:spPr>
          <a:xfrm>
            <a:off x="6533527" y="38829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2DD2091-CD76-B67E-A0AB-6DF4274A129D}"/>
              </a:ext>
            </a:extLst>
          </p:cNvPr>
          <p:cNvGrpSpPr/>
          <p:nvPr/>
        </p:nvGrpSpPr>
        <p:grpSpPr>
          <a:xfrm>
            <a:off x="161817" y="232173"/>
            <a:ext cx="3990784" cy="644628"/>
            <a:chOff x="375330" y="714579"/>
            <a:chExt cx="2564358" cy="42247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FA4E0B3-367C-EB9B-2C59-C75B15645CBF}"/>
                </a:ext>
              </a:extLst>
            </p:cNvPr>
            <p:cNvSpPr txBox="1"/>
            <p:nvPr/>
          </p:nvSpPr>
          <p:spPr>
            <a:xfrm>
              <a:off x="797702" y="983163"/>
              <a:ext cx="214198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" b="1" dirty="0">
                  <a:solidFill>
                    <a:schemeClr val="accent1"/>
                  </a:solidFill>
                  <a:latin typeface="+mj-ea"/>
                  <a:ea typeface="+mj-ea"/>
                </a:rPr>
                <a:t>GUNLIN UNIVERSITY OF ELECTRONIC TECHNOLOGY</a:t>
              </a:r>
              <a:endParaRPr lang="zh-CN" altLang="en-US" sz="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5803563D-BFD4-97C6-E114-17E4015DD525}"/>
                </a:ext>
              </a:extLst>
            </p:cNvPr>
            <p:cNvGrpSpPr/>
            <p:nvPr/>
          </p:nvGrpSpPr>
          <p:grpSpPr>
            <a:xfrm>
              <a:off x="843279" y="743400"/>
              <a:ext cx="2040247" cy="265084"/>
              <a:chOff x="3451226" y="1804988"/>
              <a:chExt cx="7208838" cy="936626"/>
            </a:xfrm>
            <a:solidFill>
              <a:schemeClr val="accent1"/>
            </a:solidFill>
          </p:grpSpPr>
          <p:sp>
            <p:nvSpPr>
              <p:cNvPr id="1050" name="Freeform 65">
                <a:extLst>
                  <a:ext uri="{FF2B5EF4-FFF2-40B4-BE49-F238E27FC236}">
                    <a16:creationId xmlns:a16="http://schemas.microsoft.com/office/drawing/2014/main" id="{4E852112-8EC2-4051-D46B-6D9FCF32D3EE}"/>
                  </a:ext>
                </a:extLst>
              </p:cNvPr>
              <p:cNvSpPr/>
              <p:nvPr/>
            </p:nvSpPr>
            <p:spPr bwMode="auto">
              <a:xfrm>
                <a:off x="3451226" y="1876426"/>
                <a:ext cx="490538" cy="728663"/>
              </a:xfrm>
              <a:custGeom>
                <a:avLst/>
                <a:gdLst>
                  <a:gd name="T0" fmla="*/ 184 w 319"/>
                  <a:gd name="T1" fmla="*/ 100 h 473"/>
                  <a:gd name="T2" fmla="*/ 222 w 319"/>
                  <a:gd name="T3" fmla="*/ 20 h 473"/>
                  <a:gd name="T4" fmla="*/ 256 w 319"/>
                  <a:gd name="T5" fmla="*/ 38 h 473"/>
                  <a:gd name="T6" fmla="*/ 267 w 319"/>
                  <a:gd name="T7" fmla="*/ 91 h 473"/>
                  <a:gd name="T8" fmla="*/ 318 w 319"/>
                  <a:gd name="T9" fmla="*/ 126 h 473"/>
                  <a:gd name="T10" fmla="*/ 289 w 319"/>
                  <a:gd name="T11" fmla="*/ 156 h 473"/>
                  <a:gd name="T12" fmla="*/ 209 w 319"/>
                  <a:gd name="T13" fmla="*/ 209 h 473"/>
                  <a:gd name="T14" fmla="*/ 216 w 319"/>
                  <a:gd name="T15" fmla="*/ 245 h 473"/>
                  <a:gd name="T16" fmla="*/ 275 w 319"/>
                  <a:gd name="T17" fmla="*/ 209 h 473"/>
                  <a:gd name="T18" fmla="*/ 271 w 319"/>
                  <a:gd name="T19" fmla="*/ 257 h 473"/>
                  <a:gd name="T20" fmla="*/ 199 w 319"/>
                  <a:gd name="T21" fmla="*/ 321 h 473"/>
                  <a:gd name="T22" fmla="*/ 189 w 319"/>
                  <a:gd name="T23" fmla="*/ 472 h 473"/>
                  <a:gd name="T24" fmla="*/ 146 w 319"/>
                  <a:gd name="T25" fmla="*/ 458 h 473"/>
                  <a:gd name="T26" fmla="*/ 130 w 319"/>
                  <a:gd name="T27" fmla="*/ 418 h 473"/>
                  <a:gd name="T28" fmla="*/ 128 w 319"/>
                  <a:gd name="T29" fmla="*/ 374 h 473"/>
                  <a:gd name="T30" fmla="*/ 101 w 319"/>
                  <a:gd name="T31" fmla="*/ 382 h 473"/>
                  <a:gd name="T32" fmla="*/ 44 w 319"/>
                  <a:gd name="T33" fmla="*/ 399 h 473"/>
                  <a:gd name="T34" fmla="*/ 45 w 319"/>
                  <a:gd name="T35" fmla="*/ 335 h 473"/>
                  <a:gd name="T36" fmla="*/ 109 w 319"/>
                  <a:gd name="T37" fmla="*/ 272 h 473"/>
                  <a:gd name="T38" fmla="*/ 152 w 319"/>
                  <a:gd name="T39" fmla="*/ 244 h 473"/>
                  <a:gd name="T40" fmla="*/ 137 w 319"/>
                  <a:gd name="T41" fmla="*/ 211 h 473"/>
                  <a:gd name="T42" fmla="*/ 26 w 319"/>
                  <a:gd name="T43" fmla="*/ 201 h 473"/>
                  <a:gd name="T44" fmla="*/ 29 w 319"/>
                  <a:gd name="T45" fmla="*/ 158 h 473"/>
                  <a:gd name="T46" fmla="*/ 184 w 319"/>
                  <a:gd name="T47" fmla="*/ 10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9" h="473">
                    <a:moveTo>
                      <a:pt x="184" y="100"/>
                    </a:moveTo>
                    <a:cubicBezTo>
                      <a:pt x="184" y="100"/>
                      <a:pt x="208" y="40"/>
                      <a:pt x="222" y="20"/>
                    </a:cubicBezTo>
                    <a:cubicBezTo>
                      <a:pt x="236" y="0"/>
                      <a:pt x="256" y="10"/>
                      <a:pt x="256" y="38"/>
                    </a:cubicBezTo>
                    <a:cubicBezTo>
                      <a:pt x="256" y="66"/>
                      <a:pt x="249" y="78"/>
                      <a:pt x="267" y="91"/>
                    </a:cubicBezTo>
                    <a:cubicBezTo>
                      <a:pt x="285" y="104"/>
                      <a:pt x="318" y="110"/>
                      <a:pt x="318" y="126"/>
                    </a:cubicBezTo>
                    <a:cubicBezTo>
                      <a:pt x="318" y="142"/>
                      <a:pt x="319" y="145"/>
                      <a:pt x="289" y="156"/>
                    </a:cubicBezTo>
                    <a:cubicBezTo>
                      <a:pt x="259" y="167"/>
                      <a:pt x="214" y="188"/>
                      <a:pt x="209" y="209"/>
                    </a:cubicBezTo>
                    <a:cubicBezTo>
                      <a:pt x="204" y="230"/>
                      <a:pt x="197" y="257"/>
                      <a:pt x="216" y="245"/>
                    </a:cubicBezTo>
                    <a:cubicBezTo>
                      <a:pt x="235" y="233"/>
                      <a:pt x="271" y="214"/>
                      <a:pt x="275" y="209"/>
                    </a:cubicBezTo>
                    <a:cubicBezTo>
                      <a:pt x="279" y="204"/>
                      <a:pt x="281" y="243"/>
                      <a:pt x="271" y="257"/>
                    </a:cubicBezTo>
                    <a:cubicBezTo>
                      <a:pt x="261" y="271"/>
                      <a:pt x="205" y="311"/>
                      <a:pt x="199" y="321"/>
                    </a:cubicBezTo>
                    <a:cubicBezTo>
                      <a:pt x="193" y="331"/>
                      <a:pt x="188" y="439"/>
                      <a:pt x="189" y="472"/>
                    </a:cubicBezTo>
                    <a:cubicBezTo>
                      <a:pt x="189" y="472"/>
                      <a:pt x="154" y="473"/>
                      <a:pt x="146" y="458"/>
                    </a:cubicBezTo>
                    <a:cubicBezTo>
                      <a:pt x="138" y="443"/>
                      <a:pt x="130" y="423"/>
                      <a:pt x="130" y="418"/>
                    </a:cubicBezTo>
                    <a:cubicBezTo>
                      <a:pt x="130" y="413"/>
                      <a:pt x="128" y="374"/>
                      <a:pt x="128" y="374"/>
                    </a:cubicBezTo>
                    <a:cubicBezTo>
                      <a:pt x="128" y="374"/>
                      <a:pt x="107" y="371"/>
                      <a:pt x="101" y="382"/>
                    </a:cubicBezTo>
                    <a:cubicBezTo>
                      <a:pt x="95" y="393"/>
                      <a:pt x="58" y="415"/>
                      <a:pt x="44" y="399"/>
                    </a:cubicBezTo>
                    <a:cubicBezTo>
                      <a:pt x="30" y="383"/>
                      <a:pt x="31" y="351"/>
                      <a:pt x="45" y="335"/>
                    </a:cubicBezTo>
                    <a:cubicBezTo>
                      <a:pt x="59" y="319"/>
                      <a:pt x="105" y="276"/>
                      <a:pt x="109" y="272"/>
                    </a:cubicBezTo>
                    <a:cubicBezTo>
                      <a:pt x="113" y="268"/>
                      <a:pt x="151" y="255"/>
                      <a:pt x="152" y="244"/>
                    </a:cubicBezTo>
                    <a:cubicBezTo>
                      <a:pt x="153" y="233"/>
                      <a:pt x="163" y="198"/>
                      <a:pt x="137" y="211"/>
                    </a:cubicBezTo>
                    <a:cubicBezTo>
                      <a:pt x="115" y="222"/>
                      <a:pt x="50" y="234"/>
                      <a:pt x="26" y="201"/>
                    </a:cubicBezTo>
                    <a:cubicBezTo>
                      <a:pt x="2" y="168"/>
                      <a:pt x="0" y="149"/>
                      <a:pt x="29" y="158"/>
                    </a:cubicBezTo>
                    <a:cubicBezTo>
                      <a:pt x="58" y="167"/>
                      <a:pt x="166" y="119"/>
                      <a:pt x="184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66">
                <a:extLst>
                  <a:ext uri="{FF2B5EF4-FFF2-40B4-BE49-F238E27FC236}">
                    <a16:creationId xmlns:a16="http://schemas.microsoft.com/office/drawing/2014/main" id="{73BA0F03-D300-0E1F-0760-66D1AF590007}"/>
                  </a:ext>
                </a:extLst>
              </p:cNvPr>
              <p:cNvSpPr/>
              <p:nvPr/>
            </p:nvSpPr>
            <p:spPr bwMode="auto">
              <a:xfrm>
                <a:off x="3914776" y="1822451"/>
                <a:ext cx="384175" cy="815975"/>
              </a:xfrm>
              <a:custGeom>
                <a:avLst/>
                <a:gdLst>
                  <a:gd name="T0" fmla="*/ 106 w 250"/>
                  <a:gd name="T1" fmla="*/ 118 h 529"/>
                  <a:gd name="T2" fmla="*/ 126 w 250"/>
                  <a:gd name="T3" fmla="*/ 34 h 529"/>
                  <a:gd name="T4" fmla="*/ 161 w 250"/>
                  <a:gd name="T5" fmla="*/ 20 h 529"/>
                  <a:gd name="T6" fmla="*/ 162 w 250"/>
                  <a:gd name="T7" fmla="*/ 69 h 529"/>
                  <a:gd name="T8" fmla="*/ 151 w 250"/>
                  <a:gd name="T9" fmla="*/ 111 h 529"/>
                  <a:gd name="T10" fmla="*/ 176 w 250"/>
                  <a:gd name="T11" fmla="*/ 110 h 529"/>
                  <a:gd name="T12" fmla="*/ 233 w 250"/>
                  <a:gd name="T13" fmla="*/ 96 h 529"/>
                  <a:gd name="T14" fmla="*/ 227 w 250"/>
                  <a:gd name="T15" fmla="*/ 125 h 529"/>
                  <a:gd name="T16" fmla="*/ 152 w 250"/>
                  <a:gd name="T17" fmla="*/ 139 h 529"/>
                  <a:gd name="T18" fmla="*/ 141 w 250"/>
                  <a:gd name="T19" fmla="*/ 162 h 529"/>
                  <a:gd name="T20" fmla="*/ 136 w 250"/>
                  <a:gd name="T21" fmla="*/ 206 h 529"/>
                  <a:gd name="T22" fmla="*/ 216 w 250"/>
                  <a:gd name="T23" fmla="*/ 217 h 529"/>
                  <a:gd name="T24" fmla="*/ 192 w 250"/>
                  <a:gd name="T25" fmla="*/ 250 h 529"/>
                  <a:gd name="T26" fmla="*/ 157 w 250"/>
                  <a:gd name="T27" fmla="*/ 256 h 529"/>
                  <a:gd name="T28" fmla="*/ 142 w 250"/>
                  <a:gd name="T29" fmla="*/ 297 h 529"/>
                  <a:gd name="T30" fmla="*/ 167 w 250"/>
                  <a:gd name="T31" fmla="*/ 324 h 529"/>
                  <a:gd name="T32" fmla="*/ 201 w 250"/>
                  <a:gd name="T33" fmla="*/ 381 h 529"/>
                  <a:gd name="T34" fmla="*/ 180 w 250"/>
                  <a:gd name="T35" fmla="*/ 436 h 529"/>
                  <a:gd name="T36" fmla="*/ 202 w 250"/>
                  <a:gd name="T37" fmla="*/ 508 h 529"/>
                  <a:gd name="T38" fmla="*/ 128 w 250"/>
                  <a:gd name="T39" fmla="*/ 489 h 529"/>
                  <a:gd name="T40" fmla="*/ 88 w 250"/>
                  <a:gd name="T41" fmla="*/ 473 h 529"/>
                  <a:gd name="T42" fmla="*/ 78 w 250"/>
                  <a:gd name="T43" fmla="*/ 401 h 529"/>
                  <a:gd name="T44" fmla="*/ 80 w 250"/>
                  <a:gd name="T45" fmla="*/ 362 h 529"/>
                  <a:gd name="T46" fmla="*/ 18 w 250"/>
                  <a:gd name="T47" fmla="*/ 345 h 529"/>
                  <a:gd name="T48" fmla="*/ 38 w 250"/>
                  <a:gd name="T49" fmla="*/ 317 h 529"/>
                  <a:gd name="T50" fmla="*/ 93 w 250"/>
                  <a:gd name="T51" fmla="*/ 320 h 529"/>
                  <a:gd name="T52" fmla="*/ 109 w 250"/>
                  <a:gd name="T53" fmla="*/ 276 h 529"/>
                  <a:gd name="T54" fmla="*/ 66 w 250"/>
                  <a:gd name="T55" fmla="*/ 261 h 529"/>
                  <a:gd name="T56" fmla="*/ 46 w 250"/>
                  <a:gd name="T57" fmla="*/ 273 h 529"/>
                  <a:gd name="T58" fmla="*/ 8 w 250"/>
                  <a:gd name="T59" fmla="*/ 273 h 529"/>
                  <a:gd name="T60" fmla="*/ 23 w 250"/>
                  <a:gd name="T61" fmla="*/ 231 h 529"/>
                  <a:gd name="T62" fmla="*/ 87 w 250"/>
                  <a:gd name="T63" fmla="*/ 211 h 529"/>
                  <a:gd name="T64" fmla="*/ 79 w 250"/>
                  <a:gd name="T65" fmla="*/ 168 h 529"/>
                  <a:gd name="T66" fmla="*/ 56 w 250"/>
                  <a:gd name="T67" fmla="*/ 139 h 529"/>
                  <a:gd name="T68" fmla="*/ 106 w 250"/>
                  <a:gd name="T69" fmla="*/ 118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0" h="529">
                    <a:moveTo>
                      <a:pt x="106" y="118"/>
                    </a:moveTo>
                    <a:cubicBezTo>
                      <a:pt x="106" y="118"/>
                      <a:pt x="119" y="47"/>
                      <a:pt x="126" y="34"/>
                    </a:cubicBezTo>
                    <a:cubicBezTo>
                      <a:pt x="133" y="21"/>
                      <a:pt x="148" y="0"/>
                      <a:pt x="161" y="20"/>
                    </a:cubicBezTo>
                    <a:cubicBezTo>
                      <a:pt x="174" y="40"/>
                      <a:pt x="173" y="53"/>
                      <a:pt x="162" y="69"/>
                    </a:cubicBezTo>
                    <a:cubicBezTo>
                      <a:pt x="151" y="85"/>
                      <a:pt x="151" y="107"/>
                      <a:pt x="151" y="111"/>
                    </a:cubicBezTo>
                    <a:cubicBezTo>
                      <a:pt x="151" y="115"/>
                      <a:pt x="170" y="112"/>
                      <a:pt x="176" y="110"/>
                    </a:cubicBezTo>
                    <a:cubicBezTo>
                      <a:pt x="201" y="99"/>
                      <a:pt x="221" y="92"/>
                      <a:pt x="233" y="96"/>
                    </a:cubicBezTo>
                    <a:cubicBezTo>
                      <a:pt x="242" y="99"/>
                      <a:pt x="250" y="113"/>
                      <a:pt x="227" y="125"/>
                    </a:cubicBezTo>
                    <a:cubicBezTo>
                      <a:pt x="188" y="147"/>
                      <a:pt x="152" y="139"/>
                      <a:pt x="152" y="139"/>
                    </a:cubicBezTo>
                    <a:cubicBezTo>
                      <a:pt x="152" y="139"/>
                      <a:pt x="145" y="142"/>
                      <a:pt x="141" y="162"/>
                    </a:cubicBezTo>
                    <a:cubicBezTo>
                      <a:pt x="137" y="182"/>
                      <a:pt x="136" y="206"/>
                      <a:pt x="136" y="206"/>
                    </a:cubicBezTo>
                    <a:cubicBezTo>
                      <a:pt x="136" y="206"/>
                      <a:pt x="206" y="204"/>
                      <a:pt x="216" y="217"/>
                    </a:cubicBezTo>
                    <a:cubicBezTo>
                      <a:pt x="226" y="230"/>
                      <a:pt x="226" y="265"/>
                      <a:pt x="192" y="250"/>
                    </a:cubicBezTo>
                    <a:cubicBezTo>
                      <a:pt x="167" y="243"/>
                      <a:pt x="167" y="246"/>
                      <a:pt x="157" y="256"/>
                    </a:cubicBezTo>
                    <a:cubicBezTo>
                      <a:pt x="147" y="266"/>
                      <a:pt x="136" y="273"/>
                      <a:pt x="142" y="297"/>
                    </a:cubicBezTo>
                    <a:cubicBezTo>
                      <a:pt x="148" y="321"/>
                      <a:pt x="154" y="322"/>
                      <a:pt x="167" y="324"/>
                    </a:cubicBezTo>
                    <a:cubicBezTo>
                      <a:pt x="180" y="326"/>
                      <a:pt x="219" y="339"/>
                      <a:pt x="201" y="381"/>
                    </a:cubicBezTo>
                    <a:cubicBezTo>
                      <a:pt x="201" y="381"/>
                      <a:pt x="158" y="418"/>
                      <a:pt x="180" y="436"/>
                    </a:cubicBezTo>
                    <a:cubicBezTo>
                      <a:pt x="201" y="453"/>
                      <a:pt x="222" y="486"/>
                      <a:pt x="202" y="508"/>
                    </a:cubicBezTo>
                    <a:cubicBezTo>
                      <a:pt x="182" y="529"/>
                      <a:pt x="145" y="493"/>
                      <a:pt x="128" y="489"/>
                    </a:cubicBezTo>
                    <a:cubicBezTo>
                      <a:pt x="110" y="485"/>
                      <a:pt x="105" y="485"/>
                      <a:pt x="88" y="473"/>
                    </a:cubicBezTo>
                    <a:cubicBezTo>
                      <a:pt x="70" y="461"/>
                      <a:pt x="57" y="424"/>
                      <a:pt x="78" y="401"/>
                    </a:cubicBezTo>
                    <a:cubicBezTo>
                      <a:pt x="100" y="378"/>
                      <a:pt x="136" y="361"/>
                      <a:pt x="80" y="362"/>
                    </a:cubicBezTo>
                    <a:cubicBezTo>
                      <a:pt x="24" y="364"/>
                      <a:pt x="18" y="345"/>
                      <a:pt x="18" y="345"/>
                    </a:cubicBezTo>
                    <a:cubicBezTo>
                      <a:pt x="18" y="345"/>
                      <a:pt x="2" y="294"/>
                      <a:pt x="38" y="317"/>
                    </a:cubicBezTo>
                    <a:cubicBezTo>
                      <a:pt x="38" y="317"/>
                      <a:pt x="80" y="328"/>
                      <a:pt x="93" y="320"/>
                    </a:cubicBezTo>
                    <a:cubicBezTo>
                      <a:pt x="106" y="312"/>
                      <a:pt x="109" y="276"/>
                      <a:pt x="109" y="276"/>
                    </a:cubicBezTo>
                    <a:cubicBezTo>
                      <a:pt x="109" y="276"/>
                      <a:pt x="122" y="250"/>
                      <a:pt x="66" y="261"/>
                    </a:cubicBezTo>
                    <a:cubicBezTo>
                      <a:pt x="66" y="261"/>
                      <a:pt x="51" y="262"/>
                      <a:pt x="46" y="273"/>
                    </a:cubicBezTo>
                    <a:cubicBezTo>
                      <a:pt x="42" y="284"/>
                      <a:pt x="15" y="284"/>
                      <a:pt x="8" y="273"/>
                    </a:cubicBezTo>
                    <a:cubicBezTo>
                      <a:pt x="0" y="262"/>
                      <a:pt x="1" y="230"/>
                      <a:pt x="23" y="231"/>
                    </a:cubicBezTo>
                    <a:cubicBezTo>
                      <a:pt x="45" y="232"/>
                      <a:pt x="82" y="222"/>
                      <a:pt x="87" y="211"/>
                    </a:cubicBezTo>
                    <a:cubicBezTo>
                      <a:pt x="92" y="200"/>
                      <a:pt x="98" y="174"/>
                      <a:pt x="79" y="168"/>
                    </a:cubicBezTo>
                    <a:cubicBezTo>
                      <a:pt x="60" y="161"/>
                      <a:pt x="44" y="154"/>
                      <a:pt x="56" y="139"/>
                    </a:cubicBezTo>
                    <a:cubicBezTo>
                      <a:pt x="68" y="124"/>
                      <a:pt x="92" y="136"/>
                      <a:pt x="10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67">
                <a:extLst>
                  <a:ext uri="{FF2B5EF4-FFF2-40B4-BE49-F238E27FC236}">
                    <a16:creationId xmlns:a16="http://schemas.microsoft.com/office/drawing/2014/main" id="{ACA5347A-FD49-118E-E321-DFA33A0F4423}"/>
                  </a:ext>
                </a:extLst>
              </p:cNvPr>
              <p:cNvSpPr/>
              <p:nvPr/>
            </p:nvSpPr>
            <p:spPr bwMode="auto">
              <a:xfrm>
                <a:off x="4387851" y="1905001"/>
                <a:ext cx="471488" cy="647700"/>
              </a:xfrm>
              <a:custGeom>
                <a:avLst/>
                <a:gdLst>
                  <a:gd name="T0" fmla="*/ 269 w 307"/>
                  <a:gd name="T1" fmla="*/ 4 h 420"/>
                  <a:gd name="T2" fmla="*/ 306 w 307"/>
                  <a:gd name="T3" fmla="*/ 24 h 420"/>
                  <a:gd name="T4" fmla="*/ 283 w 307"/>
                  <a:gd name="T5" fmla="*/ 70 h 420"/>
                  <a:gd name="T6" fmla="*/ 281 w 307"/>
                  <a:gd name="T7" fmla="*/ 111 h 420"/>
                  <a:gd name="T8" fmla="*/ 268 w 307"/>
                  <a:gd name="T9" fmla="*/ 152 h 420"/>
                  <a:gd name="T10" fmla="*/ 256 w 307"/>
                  <a:gd name="T11" fmla="*/ 208 h 420"/>
                  <a:gd name="T12" fmla="*/ 282 w 307"/>
                  <a:gd name="T13" fmla="*/ 202 h 420"/>
                  <a:gd name="T14" fmla="*/ 259 w 307"/>
                  <a:gd name="T15" fmla="*/ 234 h 420"/>
                  <a:gd name="T16" fmla="*/ 258 w 307"/>
                  <a:gd name="T17" fmla="*/ 263 h 420"/>
                  <a:gd name="T18" fmla="*/ 248 w 307"/>
                  <a:gd name="T19" fmla="*/ 283 h 420"/>
                  <a:gd name="T20" fmla="*/ 244 w 307"/>
                  <a:gd name="T21" fmla="*/ 394 h 420"/>
                  <a:gd name="T22" fmla="*/ 197 w 307"/>
                  <a:gd name="T23" fmla="*/ 382 h 420"/>
                  <a:gd name="T24" fmla="*/ 188 w 307"/>
                  <a:gd name="T25" fmla="*/ 322 h 420"/>
                  <a:gd name="T26" fmla="*/ 148 w 307"/>
                  <a:gd name="T27" fmla="*/ 356 h 420"/>
                  <a:gd name="T28" fmla="*/ 94 w 307"/>
                  <a:gd name="T29" fmla="*/ 306 h 420"/>
                  <a:gd name="T30" fmla="*/ 141 w 307"/>
                  <a:gd name="T31" fmla="*/ 251 h 420"/>
                  <a:gd name="T32" fmla="*/ 172 w 307"/>
                  <a:gd name="T33" fmla="*/ 239 h 420"/>
                  <a:gd name="T34" fmla="*/ 181 w 307"/>
                  <a:gd name="T35" fmla="*/ 262 h 420"/>
                  <a:gd name="T36" fmla="*/ 210 w 307"/>
                  <a:gd name="T37" fmla="*/ 234 h 420"/>
                  <a:gd name="T38" fmla="*/ 222 w 307"/>
                  <a:gd name="T39" fmla="*/ 162 h 420"/>
                  <a:gd name="T40" fmla="*/ 53 w 307"/>
                  <a:gd name="T41" fmla="*/ 202 h 420"/>
                  <a:gd name="T42" fmla="*/ 1 w 307"/>
                  <a:gd name="T43" fmla="*/ 169 h 420"/>
                  <a:gd name="T44" fmla="*/ 29 w 307"/>
                  <a:gd name="T45" fmla="*/ 159 h 420"/>
                  <a:gd name="T46" fmla="*/ 140 w 307"/>
                  <a:gd name="T47" fmla="*/ 148 h 420"/>
                  <a:gd name="T48" fmla="*/ 231 w 307"/>
                  <a:gd name="T49" fmla="*/ 118 h 420"/>
                  <a:gd name="T50" fmla="*/ 269 w 307"/>
                  <a:gd name="T51" fmla="*/ 4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7" h="420">
                    <a:moveTo>
                      <a:pt x="269" y="4"/>
                    </a:moveTo>
                    <a:cubicBezTo>
                      <a:pt x="269" y="4"/>
                      <a:pt x="307" y="0"/>
                      <a:pt x="306" y="24"/>
                    </a:cubicBezTo>
                    <a:cubicBezTo>
                      <a:pt x="305" y="48"/>
                      <a:pt x="287" y="61"/>
                      <a:pt x="283" y="70"/>
                    </a:cubicBezTo>
                    <a:cubicBezTo>
                      <a:pt x="279" y="79"/>
                      <a:pt x="279" y="104"/>
                      <a:pt x="281" y="111"/>
                    </a:cubicBezTo>
                    <a:cubicBezTo>
                      <a:pt x="283" y="118"/>
                      <a:pt x="299" y="123"/>
                      <a:pt x="268" y="152"/>
                    </a:cubicBezTo>
                    <a:cubicBezTo>
                      <a:pt x="268" y="152"/>
                      <a:pt x="250" y="181"/>
                      <a:pt x="256" y="208"/>
                    </a:cubicBezTo>
                    <a:cubicBezTo>
                      <a:pt x="282" y="202"/>
                      <a:pt x="282" y="202"/>
                      <a:pt x="282" y="202"/>
                    </a:cubicBezTo>
                    <a:cubicBezTo>
                      <a:pt x="282" y="202"/>
                      <a:pt x="267" y="216"/>
                      <a:pt x="259" y="234"/>
                    </a:cubicBezTo>
                    <a:cubicBezTo>
                      <a:pt x="251" y="252"/>
                      <a:pt x="268" y="251"/>
                      <a:pt x="258" y="263"/>
                    </a:cubicBezTo>
                    <a:cubicBezTo>
                      <a:pt x="249" y="275"/>
                      <a:pt x="248" y="283"/>
                      <a:pt x="248" y="283"/>
                    </a:cubicBezTo>
                    <a:cubicBezTo>
                      <a:pt x="244" y="394"/>
                      <a:pt x="244" y="394"/>
                      <a:pt x="244" y="394"/>
                    </a:cubicBezTo>
                    <a:cubicBezTo>
                      <a:pt x="244" y="394"/>
                      <a:pt x="209" y="420"/>
                      <a:pt x="197" y="382"/>
                    </a:cubicBezTo>
                    <a:cubicBezTo>
                      <a:pt x="185" y="343"/>
                      <a:pt x="208" y="319"/>
                      <a:pt x="188" y="322"/>
                    </a:cubicBezTo>
                    <a:cubicBezTo>
                      <a:pt x="168" y="324"/>
                      <a:pt x="161" y="346"/>
                      <a:pt x="148" y="356"/>
                    </a:cubicBezTo>
                    <a:cubicBezTo>
                      <a:pt x="134" y="367"/>
                      <a:pt x="60" y="366"/>
                      <a:pt x="94" y="306"/>
                    </a:cubicBezTo>
                    <a:cubicBezTo>
                      <a:pt x="141" y="251"/>
                      <a:pt x="141" y="251"/>
                      <a:pt x="141" y="251"/>
                    </a:cubicBezTo>
                    <a:cubicBezTo>
                      <a:pt x="141" y="251"/>
                      <a:pt x="161" y="238"/>
                      <a:pt x="172" y="239"/>
                    </a:cubicBezTo>
                    <a:cubicBezTo>
                      <a:pt x="182" y="240"/>
                      <a:pt x="181" y="262"/>
                      <a:pt x="181" y="262"/>
                    </a:cubicBezTo>
                    <a:cubicBezTo>
                      <a:pt x="181" y="262"/>
                      <a:pt x="197" y="266"/>
                      <a:pt x="210" y="234"/>
                    </a:cubicBezTo>
                    <a:cubicBezTo>
                      <a:pt x="224" y="202"/>
                      <a:pt x="222" y="166"/>
                      <a:pt x="222" y="162"/>
                    </a:cubicBezTo>
                    <a:cubicBezTo>
                      <a:pt x="222" y="158"/>
                      <a:pt x="106" y="195"/>
                      <a:pt x="53" y="202"/>
                    </a:cubicBezTo>
                    <a:cubicBezTo>
                      <a:pt x="0" y="208"/>
                      <a:pt x="1" y="179"/>
                      <a:pt x="1" y="169"/>
                    </a:cubicBezTo>
                    <a:cubicBezTo>
                      <a:pt x="1" y="159"/>
                      <a:pt x="17" y="151"/>
                      <a:pt x="29" y="159"/>
                    </a:cubicBezTo>
                    <a:cubicBezTo>
                      <a:pt x="41" y="167"/>
                      <a:pt x="72" y="166"/>
                      <a:pt x="140" y="148"/>
                    </a:cubicBezTo>
                    <a:cubicBezTo>
                      <a:pt x="208" y="130"/>
                      <a:pt x="227" y="128"/>
                      <a:pt x="231" y="118"/>
                    </a:cubicBezTo>
                    <a:cubicBezTo>
                      <a:pt x="235" y="108"/>
                      <a:pt x="265" y="31"/>
                      <a:pt x="26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68">
                <a:extLst>
                  <a:ext uri="{FF2B5EF4-FFF2-40B4-BE49-F238E27FC236}">
                    <a16:creationId xmlns:a16="http://schemas.microsoft.com/office/drawing/2014/main" id="{80905D01-0EDB-304B-8249-7164ED6BEA6C}"/>
                  </a:ext>
                </a:extLst>
              </p:cNvPr>
              <p:cNvSpPr/>
              <p:nvPr/>
            </p:nvSpPr>
            <p:spPr bwMode="auto">
              <a:xfrm>
                <a:off x="4830763" y="1844676"/>
                <a:ext cx="585788" cy="801688"/>
              </a:xfrm>
              <a:custGeom>
                <a:avLst/>
                <a:gdLst>
                  <a:gd name="T0" fmla="*/ 154 w 382"/>
                  <a:gd name="T1" fmla="*/ 130 h 521"/>
                  <a:gd name="T2" fmla="*/ 156 w 382"/>
                  <a:gd name="T3" fmla="*/ 51 h 521"/>
                  <a:gd name="T4" fmla="*/ 190 w 382"/>
                  <a:gd name="T5" fmla="*/ 38 h 521"/>
                  <a:gd name="T6" fmla="*/ 198 w 382"/>
                  <a:gd name="T7" fmla="*/ 136 h 521"/>
                  <a:gd name="T8" fmla="*/ 268 w 382"/>
                  <a:gd name="T9" fmla="*/ 146 h 521"/>
                  <a:gd name="T10" fmla="*/ 258 w 382"/>
                  <a:gd name="T11" fmla="*/ 192 h 521"/>
                  <a:gd name="T12" fmla="*/ 229 w 382"/>
                  <a:gd name="T13" fmla="*/ 198 h 521"/>
                  <a:gd name="T14" fmla="*/ 194 w 382"/>
                  <a:gd name="T15" fmla="*/ 271 h 521"/>
                  <a:gd name="T16" fmla="*/ 238 w 382"/>
                  <a:gd name="T17" fmla="*/ 302 h 521"/>
                  <a:gd name="T18" fmla="*/ 350 w 382"/>
                  <a:gd name="T19" fmla="*/ 320 h 521"/>
                  <a:gd name="T20" fmla="*/ 349 w 382"/>
                  <a:gd name="T21" fmla="*/ 371 h 521"/>
                  <a:gd name="T22" fmla="*/ 193 w 382"/>
                  <a:gd name="T23" fmla="*/ 331 h 521"/>
                  <a:gd name="T24" fmla="*/ 194 w 382"/>
                  <a:gd name="T25" fmla="*/ 488 h 521"/>
                  <a:gd name="T26" fmla="*/ 149 w 382"/>
                  <a:gd name="T27" fmla="*/ 482 h 521"/>
                  <a:gd name="T28" fmla="*/ 141 w 382"/>
                  <a:gd name="T29" fmla="*/ 430 h 521"/>
                  <a:gd name="T30" fmla="*/ 149 w 382"/>
                  <a:gd name="T31" fmla="*/ 356 h 521"/>
                  <a:gd name="T32" fmla="*/ 129 w 382"/>
                  <a:gd name="T33" fmla="*/ 316 h 521"/>
                  <a:gd name="T34" fmla="*/ 86 w 382"/>
                  <a:gd name="T35" fmla="*/ 331 h 521"/>
                  <a:gd name="T36" fmla="*/ 18 w 382"/>
                  <a:gd name="T37" fmla="*/ 354 h 521"/>
                  <a:gd name="T38" fmla="*/ 29 w 382"/>
                  <a:gd name="T39" fmla="*/ 299 h 521"/>
                  <a:gd name="T40" fmla="*/ 116 w 382"/>
                  <a:gd name="T41" fmla="*/ 231 h 521"/>
                  <a:gd name="T42" fmla="*/ 101 w 382"/>
                  <a:gd name="T43" fmla="*/ 219 h 521"/>
                  <a:gd name="T44" fmla="*/ 24 w 382"/>
                  <a:gd name="T45" fmla="*/ 210 h 521"/>
                  <a:gd name="T46" fmla="*/ 4 w 382"/>
                  <a:gd name="T47" fmla="*/ 184 h 521"/>
                  <a:gd name="T48" fmla="*/ 34 w 382"/>
                  <a:gd name="T49" fmla="*/ 166 h 521"/>
                  <a:gd name="T50" fmla="*/ 154 w 382"/>
                  <a:gd name="T51" fmla="*/ 13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2" h="521">
                    <a:moveTo>
                      <a:pt x="154" y="130"/>
                    </a:moveTo>
                    <a:cubicBezTo>
                      <a:pt x="154" y="130"/>
                      <a:pt x="165" y="62"/>
                      <a:pt x="156" y="51"/>
                    </a:cubicBezTo>
                    <a:cubicBezTo>
                      <a:pt x="146" y="40"/>
                      <a:pt x="162" y="0"/>
                      <a:pt x="190" y="38"/>
                    </a:cubicBezTo>
                    <a:cubicBezTo>
                      <a:pt x="190" y="38"/>
                      <a:pt x="204" y="72"/>
                      <a:pt x="198" y="136"/>
                    </a:cubicBezTo>
                    <a:cubicBezTo>
                      <a:pt x="198" y="136"/>
                      <a:pt x="257" y="130"/>
                      <a:pt x="268" y="146"/>
                    </a:cubicBezTo>
                    <a:cubicBezTo>
                      <a:pt x="283" y="168"/>
                      <a:pt x="288" y="187"/>
                      <a:pt x="258" y="192"/>
                    </a:cubicBezTo>
                    <a:cubicBezTo>
                      <a:pt x="229" y="198"/>
                      <a:pt x="229" y="198"/>
                      <a:pt x="229" y="198"/>
                    </a:cubicBezTo>
                    <a:cubicBezTo>
                      <a:pt x="229" y="198"/>
                      <a:pt x="190" y="211"/>
                      <a:pt x="194" y="271"/>
                    </a:cubicBezTo>
                    <a:cubicBezTo>
                      <a:pt x="194" y="271"/>
                      <a:pt x="184" y="295"/>
                      <a:pt x="238" y="302"/>
                    </a:cubicBezTo>
                    <a:cubicBezTo>
                      <a:pt x="293" y="308"/>
                      <a:pt x="318" y="306"/>
                      <a:pt x="350" y="320"/>
                    </a:cubicBezTo>
                    <a:cubicBezTo>
                      <a:pt x="382" y="335"/>
                      <a:pt x="378" y="358"/>
                      <a:pt x="349" y="371"/>
                    </a:cubicBezTo>
                    <a:cubicBezTo>
                      <a:pt x="320" y="384"/>
                      <a:pt x="225" y="363"/>
                      <a:pt x="193" y="331"/>
                    </a:cubicBezTo>
                    <a:cubicBezTo>
                      <a:pt x="194" y="488"/>
                      <a:pt x="194" y="488"/>
                      <a:pt x="194" y="488"/>
                    </a:cubicBezTo>
                    <a:cubicBezTo>
                      <a:pt x="194" y="488"/>
                      <a:pt x="174" y="521"/>
                      <a:pt x="149" y="482"/>
                    </a:cubicBezTo>
                    <a:cubicBezTo>
                      <a:pt x="137" y="462"/>
                      <a:pt x="140" y="436"/>
                      <a:pt x="141" y="430"/>
                    </a:cubicBezTo>
                    <a:cubicBezTo>
                      <a:pt x="142" y="423"/>
                      <a:pt x="149" y="371"/>
                      <a:pt x="149" y="356"/>
                    </a:cubicBezTo>
                    <a:cubicBezTo>
                      <a:pt x="149" y="342"/>
                      <a:pt x="140" y="323"/>
                      <a:pt x="129" y="316"/>
                    </a:cubicBezTo>
                    <a:cubicBezTo>
                      <a:pt x="118" y="310"/>
                      <a:pt x="108" y="308"/>
                      <a:pt x="86" y="331"/>
                    </a:cubicBezTo>
                    <a:cubicBezTo>
                      <a:pt x="65" y="354"/>
                      <a:pt x="37" y="378"/>
                      <a:pt x="18" y="354"/>
                    </a:cubicBezTo>
                    <a:cubicBezTo>
                      <a:pt x="0" y="330"/>
                      <a:pt x="20" y="310"/>
                      <a:pt x="29" y="299"/>
                    </a:cubicBezTo>
                    <a:cubicBezTo>
                      <a:pt x="38" y="288"/>
                      <a:pt x="113" y="235"/>
                      <a:pt x="116" y="231"/>
                    </a:cubicBezTo>
                    <a:cubicBezTo>
                      <a:pt x="118" y="227"/>
                      <a:pt x="134" y="208"/>
                      <a:pt x="101" y="219"/>
                    </a:cubicBezTo>
                    <a:cubicBezTo>
                      <a:pt x="68" y="230"/>
                      <a:pt x="36" y="231"/>
                      <a:pt x="24" y="210"/>
                    </a:cubicBezTo>
                    <a:cubicBezTo>
                      <a:pt x="12" y="188"/>
                      <a:pt x="4" y="184"/>
                      <a:pt x="4" y="184"/>
                    </a:cubicBezTo>
                    <a:cubicBezTo>
                      <a:pt x="4" y="184"/>
                      <a:pt x="6" y="167"/>
                      <a:pt x="34" y="166"/>
                    </a:cubicBezTo>
                    <a:cubicBezTo>
                      <a:pt x="62" y="164"/>
                      <a:pt x="117" y="168"/>
                      <a:pt x="154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69">
                <a:extLst>
                  <a:ext uri="{FF2B5EF4-FFF2-40B4-BE49-F238E27FC236}">
                    <a16:creationId xmlns:a16="http://schemas.microsoft.com/office/drawing/2014/main" id="{91B78A2E-C55B-F16C-485D-6C3BCB795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0688" y="1804988"/>
                <a:ext cx="766763" cy="881063"/>
              </a:xfrm>
              <a:custGeom>
                <a:avLst/>
                <a:gdLst>
                  <a:gd name="T0" fmla="*/ 296 w 499"/>
                  <a:gd name="T1" fmla="*/ 139 h 571"/>
                  <a:gd name="T2" fmla="*/ 327 w 499"/>
                  <a:gd name="T3" fmla="*/ 99 h 571"/>
                  <a:gd name="T4" fmla="*/ 292 w 499"/>
                  <a:gd name="T5" fmla="*/ 41 h 571"/>
                  <a:gd name="T6" fmla="*/ 265 w 499"/>
                  <a:gd name="T7" fmla="*/ 100 h 571"/>
                  <a:gd name="T8" fmla="*/ 160 w 499"/>
                  <a:gd name="T9" fmla="*/ 185 h 571"/>
                  <a:gd name="T10" fmla="*/ 157 w 499"/>
                  <a:gd name="T11" fmla="*/ 142 h 571"/>
                  <a:gd name="T12" fmla="*/ 10 w 499"/>
                  <a:gd name="T13" fmla="*/ 272 h 571"/>
                  <a:gd name="T14" fmla="*/ 169 w 499"/>
                  <a:gd name="T15" fmla="*/ 224 h 571"/>
                  <a:gd name="T16" fmla="*/ 245 w 499"/>
                  <a:gd name="T17" fmla="*/ 270 h 571"/>
                  <a:gd name="T18" fmla="*/ 160 w 499"/>
                  <a:gd name="T19" fmla="*/ 355 h 571"/>
                  <a:gd name="T20" fmla="*/ 161 w 499"/>
                  <a:gd name="T21" fmla="*/ 319 h 571"/>
                  <a:gd name="T22" fmla="*/ 186 w 499"/>
                  <a:gd name="T23" fmla="*/ 452 h 571"/>
                  <a:gd name="T24" fmla="*/ 221 w 499"/>
                  <a:gd name="T25" fmla="*/ 471 h 571"/>
                  <a:gd name="T26" fmla="*/ 343 w 499"/>
                  <a:gd name="T27" fmla="*/ 552 h 571"/>
                  <a:gd name="T28" fmla="*/ 296 w 499"/>
                  <a:gd name="T29" fmla="*/ 473 h 571"/>
                  <a:gd name="T30" fmla="*/ 342 w 499"/>
                  <a:gd name="T31" fmla="*/ 458 h 571"/>
                  <a:gd name="T32" fmla="*/ 273 w 499"/>
                  <a:gd name="T33" fmla="*/ 298 h 571"/>
                  <a:gd name="T34" fmla="*/ 308 w 499"/>
                  <a:gd name="T35" fmla="*/ 248 h 571"/>
                  <a:gd name="T36" fmla="*/ 273 w 499"/>
                  <a:gd name="T37" fmla="*/ 212 h 571"/>
                  <a:gd name="T38" fmla="*/ 371 w 499"/>
                  <a:gd name="T39" fmla="*/ 184 h 571"/>
                  <a:gd name="T40" fmla="*/ 396 w 499"/>
                  <a:gd name="T41" fmla="*/ 246 h 571"/>
                  <a:gd name="T42" fmla="*/ 440 w 499"/>
                  <a:gd name="T43" fmla="*/ 165 h 571"/>
                  <a:gd name="T44" fmla="*/ 195 w 499"/>
                  <a:gd name="T45" fmla="*/ 212 h 571"/>
                  <a:gd name="T46" fmla="*/ 245 w 499"/>
                  <a:gd name="T47" fmla="*/ 236 h 571"/>
                  <a:gd name="T48" fmla="*/ 247 w 499"/>
                  <a:gd name="T49" fmla="*/ 370 h 571"/>
                  <a:gd name="T50" fmla="*/ 241 w 499"/>
                  <a:gd name="T51" fmla="*/ 394 h 571"/>
                  <a:gd name="T52" fmla="*/ 209 w 499"/>
                  <a:gd name="T53" fmla="*/ 446 h 571"/>
                  <a:gd name="T54" fmla="*/ 247 w 499"/>
                  <a:gd name="T55" fmla="*/ 338 h 571"/>
                  <a:gd name="T56" fmla="*/ 343 w 499"/>
                  <a:gd name="T57" fmla="*/ 340 h 571"/>
                  <a:gd name="T58" fmla="*/ 277 w 499"/>
                  <a:gd name="T59" fmla="*/ 428 h 571"/>
                  <a:gd name="T60" fmla="*/ 305 w 499"/>
                  <a:gd name="T61" fmla="*/ 378 h 571"/>
                  <a:gd name="T62" fmla="*/ 273 w 499"/>
                  <a:gd name="T63" fmla="*/ 32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9" h="571">
                    <a:moveTo>
                      <a:pt x="440" y="165"/>
                    </a:moveTo>
                    <a:cubicBezTo>
                      <a:pt x="381" y="138"/>
                      <a:pt x="296" y="139"/>
                      <a:pt x="296" y="139"/>
                    </a:cubicBezTo>
                    <a:cubicBezTo>
                      <a:pt x="296" y="139"/>
                      <a:pt x="298" y="110"/>
                      <a:pt x="303" y="105"/>
                    </a:cubicBezTo>
                    <a:cubicBezTo>
                      <a:pt x="308" y="100"/>
                      <a:pt x="312" y="102"/>
                      <a:pt x="327" y="99"/>
                    </a:cubicBezTo>
                    <a:cubicBezTo>
                      <a:pt x="342" y="96"/>
                      <a:pt x="346" y="83"/>
                      <a:pt x="346" y="83"/>
                    </a:cubicBezTo>
                    <a:cubicBezTo>
                      <a:pt x="352" y="68"/>
                      <a:pt x="292" y="41"/>
                      <a:pt x="292" y="41"/>
                    </a:cubicBezTo>
                    <a:cubicBezTo>
                      <a:pt x="222" y="42"/>
                      <a:pt x="184" y="0"/>
                      <a:pt x="184" y="0"/>
                    </a:cubicBezTo>
                    <a:cubicBezTo>
                      <a:pt x="168" y="82"/>
                      <a:pt x="255" y="94"/>
                      <a:pt x="265" y="100"/>
                    </a:cubicBezTo>
                    <a:cubicBezTo>
                      <a:pt x="275" y="106"/>
                      <a:pt x="262" y="138"/>
                      <a:pt x="255" y="146"/>
                    </a:cubicBezTo>
                    <a:cubicBezTo>
                      <a:pt x="248" y="154"/>
                      <a:pt x="211" y="155"/>
                      <a:pt x="160" y="185"/>
                    </a:cubicBezTo>
                    <a:cubicBezTo>
                      <a:pt x="109" y="215"/>
                      <a:pt x="152" y="168"/>
                      <a:pt x="152" y="168"/>
                    </a:cubicBezTo>
                    <a:cubicBezTo>
                      <a:pt x="196" y="142"/>
                      <a:pt x="157" y="142"/>
                      <a:pt x="157" y="142"/>
                    </a:cubicBezTo>
                    <a:cubicBezTo>
                      <a:pt x="97" y="155"/>
                      <a:pt x="40" y="210"/>
                      <a:pt x="20" y="238"/>
                    </a:cubicBezTo>
                    <a:cubicBezTo>
                      <a:pt x="0" y="266"/>
                      <a:pt x="10" y="272"/>
                      <a:pt x="10" y="272"/>
                    </a:cubicBezTo>
                    <a:cubicBezTo>
                      <a:pt x="23" y="289"/>
                      <a:pt x="45" y="301"/>
                      <a:pt x="45" y="301"/>
                    </a:cubicBezTo>
                    <a:cubicBezTo>
                      <a:pt x="46" y="291"/>
                      <a:pt x="169" y="224"/>
                      <a:pt x="169" y="224"/>
                    </a:cubicBezTo>
                    <a:cubicBezTo>
                      <a:pt x="169" y="257"/>
                      <a:pt x="198" y="295"/>
                      <a:pt x="206" y="296"/>
                    </a:cubicBezTo>
                    <a:cubicBezTo>
                      <a:pt x="214" y="297"/>
                      <a:pt x="245" y="270"/>
                      <a:pt x="245" y="270"/>
                    </a:cubicBezTo>
                    <a:cubicBezTo>
                      <a:pt x="245" y="307"/>
                      <a:pt x="245" y="307"/>
                      <a:pt x="245" y="307"/>
                    </a:cubicBezTo>
                    <a:cubicBezTo>
                      <a:pt x="232" y="334"/>
                      <a:pt x="160" y="355"/>
                      <a:pt x="160" y="355"/>
                    </a:cubicBezTo>
                    <a:cubicBezTo>
                      <a:pt x="156" y="351"/>
                      <a:pt x="165" y="335"/>
                      <a:pt x="165" y="335"/>
                    </a:cubicBezTo>
                    <a:cubicBezTo>
                      <a:pt x="176" y="318"/>
                      <a:pt x="161" y="319"/>
                      <a:pt x="161" y="319"/>
                    </a:cubicBezTo>
                    <a:cubicBezTo>
                      <a:pt x="132" y="349"/>
                      <a:pt x="138" y="374"/>
                      <a:pt x="138" y="374"/>
                    </a:cubicBezTo>
                    <a:cubicBezTo>
                      <a:pt x="138" y="374"/>
                      <a:pt x="183" y="440"/>
                      <a:pt x="186" y="452"/>
                    </a:cubicBezTo>
                    <a:cubicBezTo>
                      <a:pt x="189" y="464"/>
                      <a:pt x="195" y="483"/>
                      <a:pt x="209" y="483"/>
                    </a:cubicBezTo>
                    <a:cubicBezTo>
                      <a:pt x="223" y="483"/>
                      <a:pt x="221" y="471"/>
                      <a:pt x="221" y="471"/>
                    </a:cubicBezTo>
                    <a:cubicBezTo>
                      <a:pt x="247" y="471"/>
                      <a:pt x="247" y="471"/>
                      <a:pt x="247" y="471"/>
                    </a:cubicBezTo>
                    <a:cubicBezTo>
                      <a:pt x="253" y="484"/>
                      <a:pt x="291" y="533"/>
                      <a:pt x="343" y="552"/>
                    </a:cubicBezTo>
                    <a:cubicBezTo>
                      <a:pt x="395" y="571"/>
                      <a:pt x="399" y="506"/>
                      <a:pt x="372" y="505"/>
                    </a:cubicBezTo>
                    <a:cubicBezTo>
                      <a:pt x="345" y="504"/>
                      <a:pt x="310" y="487"/>
                      <a:pt x="296" y="473"/>
                    </a:cubicBezTo>
                    <a:cubicBezTo>
                      <a:pt x="282" y="459"/>
                      <a:pt x="305" y="453"/>
                      <a:pt x="308" y="456"/>
                    </a:cubicBezTo>
                    <a:cubicBezTo>
                      <a:pt x="311" y="459"/>
                      <a:pt x="317" y="465"/>
                      <a:pt x="342" y="458"/>
                    </a:cubicBezTo>
                    <a:cubicBezTo>
                      <a:pt x="367" y="451"/>
                      <a:pt x="407" y="341"/>
                      <a:pt x="407" y="341"/>
                    </a:cubicBezTo>
                    <a:cubicBezTo>
                      <a:pt x="376" y="276"/>
                      <a:pt x="273" y="298"/>
                      <a:pt x="273" y="298"/>
                    </a:cubicBezTo>
                    <a:cubicBezTo>
                      <a:pt x="273" y="298"/>
                      <a:pt x="271" y="245"/>
                      <a:pt x="271" y="240"/>
                    </a:cubicBezTo>
                    <a:cubicBezTo>
                      <a:pt x="271" y="235"/>
                      <a:pt x="288" y="221"/>
                      <a:pt x="308" y="248"/>
                    </a:cubicBezTo>
                    <a:cubicBezTo>
                      <a:pt x="328" y="275"/>
                      <a:pt x="353" y="288"/>
                      <a:pt x="345" y="254"/>
                    </a:cubicBezTo>
                    <a:cubicBezTo>
                      <a:pt x="337" y="220"/>
                      <a:pt x="273" y="212"/>
                      <a:pt x="273" y="212"/>
                    </a:cubicBezTo>
                    <a:cubicBezTo>
                      <a:pt x="273" y="212"/>
                      <a:pt x="268" y="184"/>
                      <a:pt x="280" y="182"/>
                    </a:cubicBezTo>
                    <a:cubicBezTo>
                      <a:pt x="292" y="180"/>
                      <a:pt x="313" y="167"/>
                      <a:pt x="371" y="184"/>
                    </a:cubicBezTo>
                    <a:cubicBezTo>
                      <a:pt x="429" y="201"/>
                      <a:pt x="400" y="222"/>
                      <a:pt x="396" y="228"/>
                    </a:cubicBezTo>
                    <a:cubicBezTo>
                      <a:pt x="392" y="234"/>
                      <a:pt x="396" y="246"/>
                      <a:pt x="396" y="246"/>
                    </a:cubicBezTo>
                    <a:cubicBezTo>
                      <a:pt x="430" y="254"/>
                      <a:pt x="469" y="238"/>
                      <a:pt x="475" y="229"/>
                    </a:cubicBezTo>
                    <a:cubicBezTo>
                      <a:pt x="481" y="220"/>
                      <a:pt x="499" y="192"/>
                      <a:pt x="440" y="165"/>
                    </a:cubicBezTo>
                    <a:close/>
                    <a:moveTo>
                      <a:pt x="217" y="266"/>
                    </a:moveTo>
                    <a:cubicBezTo>
                      <a:pt x="217" y="266"/>
                      <a:pt x="195" y="270"/>
                      <a:pt x="195" y="212"/>
                    </a:cubicBezTo>
                    <a:cubicBezTo>
                      <a:pt x="195" y="212"/>
                      <a:pt x="233" y="196"/>
                      <a:pt x="245" y="196"/>
                    </a:cubicBezTo>
                    <a:cubicBezTo>
                      <a:pt x="245" y="236"/>
                      <a:pt x="245" y="236"/>
                      <a:pt x="245" y="236"/>
                    </a:cubicBezTo>
                    <a:lnTo>
                      <a:pt x="217" y="266"/>
                    </a:lnTo>
                    <a:close/>
                    <a:moveTo>
                      <a:pt x="247" y="370"/>
                    </a:moveTo>
                    <a:cubicBezTo>
                      <a:pt x="247" y="370"/>
                      <a:pt x="215" y="384"/>
                      <a:pt x="215" y="390"/>
                    </a:cubicBezTo>
                    <a:cubicBezTo>
                      <a:pt x="215" y="396"/>
                      <a:pt x="241" y="394"/>
                      <a:pt x="241" y="394"/>
                    </a:cubicBezTo>
                    <a:cubicBezTo>
                      <a:pt x="241" y="440"/>
                      <a:pt x="241" y="440"/>
                      <a:pt x="241" y="440"/>
                    </a:cubicBezTo>
                    <a:cubicBezTo>
                      <a:pt x="209" y="446"/>
                      <a:pt x="209" y="446"/>
                      <a:pt x="209" y="446"/>
                    </a:cubicBezTo>
                    <a:cubicBezTo>
                      <a:pt x="159" y="378"/>
                      <a:pt x="159" y="378"/>
                      <a:pt x="159" y="378"/>
                    </a:cubicBezTo>
                    <a:cubicBezTo>
                      <a:pt x="159" y="378"/>
                      <a:pt x="221" y="368"/>
                      <a:pt x="247" y="338"/>
                    </a:cubicBezTo>
                    <a:lnTo>
                      <a:pt x="247" y="370"/>
                    </a:lnTo>
                    <a:close/>
                    <a:moveTo>
                      <a:pt x="343" y="340"/>
                    </a:moveTo>
                    <a:cubicBezTo>
                      <a:pt x="355" y="370"/>
                      <a:pt x="315" y="418"/>
                      <a:pt x="315" y="418"/>
                    </a:cubicBezTo>
                    <a:cubicBezTo>
                      <a:pt x="277" y="428"/>
                      <a:pt x="277" y="428"/>
                      <a:pt x="277" y="428"/>
                    </a:cubicBezTo>
                    <a:cubicBezTo>
                      <a:pt x="279" y="396"/>
                      <a:pt x="279" y="396"/>
                      <a:pt x="279" y="396"/>
                    </a:cubicBezTo>
                    <a:cubicBezTo>
                      <a:pt x="279" y="396"/>
                      <a:pt x="305" y="396"/>
                      <a:pt x="305" y="378"/>
                    </a:cubicBezTo>
                    <a:cubicBezTo>
                      <a:pt x="305" y="360"/>
                      <a:pt x="277" y="366"/>
                      <a:pt x="277" y="366"/>
                    </a:cubicBezTo>
                    <a:cubicBezTo>
                      <a:pt x="273" y="324"/>
                      <a:pt x="273" y="324"/>
                      <a:pt x="273" y="324"/>
                    </a:cubicBezTo>
                    <a:cubicBezTo>
                      <a:pt x="273" y="324"/>
                      <a:pt x="331" y="310"/>
                      <a:pt x="343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70">
                <a:extLst>
                  <a:ext uri="{FF2B5EF4-FFF2-40B4-BE49-F238E27FC236}">
                    <a16:creationId xmlns:a16="http://schemas.microsoft.com/office/drawing/2014/main" id="{716A2BEC-E4F4-C62F-F4C1-B497B0EE1105}"/>
                  </a:ext>
                </a:extLst>
              </p:cNvPr>
              <p:cNvSpPr/>
              <p:nvPr/>
            </p:nvSpPr>
            <p:spPr bwMode="auto">
              <a:xfrm>
                <a:off x="6367463" y="1965326"/>
                <a:ext cx="642938" cy="658813"/>
              </a:xfrm>
              <a:custGeom>
                <a:avLst/>
                <a:gdLst>
                  <a:gd name="T0" fmla="*/ 29 w 419"/>
                  <a:gd name="T1" fmla="*/ 28 h 427"/>
                  <a:gd name="T2" fmla="*/ 65 w 419"/>
                  <a:gd name="T3" fmla="*/ 34 h 427"/>
                  <a:gd name="T4" fmla="*/ 223 w 419"/>
                  <a:gd name="T5" fmla="*/ 2 h 427"/>
                  <a:gd name="T6" fmla="*/ 309 w 419"/>
                  <a:gd name="T7" fmla="*/ 4 h 427"/>
                  <a:gd name="T8" fmla="*/ 349 w 419"/>
                  <a:gd name="T9" fmla="*/ 42 h 427"/>
                  <a:gd name="T10" fmla="*/ 273 w 419"/>
                  <a:gd name="T11" fmla="*/ 108 h 427"/>
                  <a:gd name="T12" fmla="*/ 287 w 419"/>
                  <a:gd name="T13" fmla="*/ 152 h 427"/>
                  <a:gd name="T14" fmla="*/ 369 w 419"/>
                  <a:gd name="T15" fmla="*/ 148 h 427"/>
                  <a:gd name="T16" fmla="*/ 391 w 419"/>
                  <a:gd name="T17" fmla="*/ 208 h 427"/>
                  <a:gd name="T18" fmla="*/ 350 w 419"/>
                  <a:gd name="T19" fmla="*/ 197 h 427"/>
                  <a:gd name="T20" fmla="*/ 302 w 419"/>
                  <a:gd name="T21" fmla="*/ 205 h 427"/>
                  <a:gd name="T22" fmla="*/ 273 w 419"/>
                  <a:gd name="T23" fmla="*/ 349 h 427"/>
                  <a:gd name="T24" fmla="*/ 190 w 419"/>
                  <a:gd name="T25" fmla="*/ 355 h 427"/>
                  <a:gd name="T26" fmla="*/ 164 w 419"/>
                  <a:gd name="T27" fmla="*/ 253 h 427"/>
                  <a:gd name="T28" fmla="*/ 217 w 419"/>
                  <a:gd name="T29" fmla="*/ 312 h 427"/>
                  <a:gd name="T30" fmla="*/ 262 w 419"/>
                  <a:gd name="T31" fmla="*/ 203 h 427"/>
                  <a:gd name="T32" fmla="*/ 124 w 419"/>
                  <a:gd name="T33" fmla="*/ 240 h 427"/>
                  <a:gd name="T34" fmla="*/ 81 w 419"/>
                  <a:gd name="T35" fmla="*/ 189 h 427"/>
                  <a:gd name="T36" fmla="*/ 105 w 419"/>
                  <a:gd name="T37" fmla="*/ 176 h 427"/>
                  <a:gd name="T38" fmla="*/ 216 w 419"/>
                  <a:gd name="T39" fmla="*/ 164 h 427"/>
                  <a:gd name="T40" fmla="*/ 225 w 419"/>
                  <a:gd name="T41" fmla="*/ 132 h 427"/>
                  <a:gd name="T42" fmla="*/ 232 w 419"/>
                  <a:gd name="T43" fmla="*/ 95 h 427"/>
                  <a:gd name="T44" fmla="*/ 270 w 419"/>
                  <a:gd name="T45" fmla="*/ 48 h 427"/>
                  <a:gd name="T46" fmla="*/ 205 w 419"/>
                  <a:gd name="T47" fmla="*/ 48 h 427"/>
                  <a:gd name="T48" fmla="*/ 88 w 419"/>
                  <a:gd name="T49" fmla="*/ 88 h 427"/>
                  <a:gd name="T50" fmla="*/ 50 w 419"/>
                  <a:gd name="T51" fmla="*/ 88 h 427"/>
                  <a:gd name="T52" fmla="*/ 29 w 419"/>
                  <a:gd name="T53" fmla="*/ 2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9" h="427">
                    <a:moveTo>
                      <a:pt x="29" y="28"/>
                    </a:moveTo>
                    <a:cubicBezTo>
                      <a:pt x="29" y="28"/>
                      <a:pt x="35" y="42"/>
                      <a:pt x="65" y="34"/>
                    </a:cubicBezTo>
                    <a:cubicBezTo>
                      <a:pt x="95" y="26"/>
                      <a:pt x="197" y="4"/>
                      <a:pt x="223" y="2"/>
                    </a:cubicBezTo>
                    <a:cubicBezTo>
                      <a:pt x="249" y="0"/>
                      <a:pt x="295" y="6"/>
                      <a:pt x="309" y="4"/>
                    </a:cubicBezTo>
                    <a:cubicBezTo>
                      <a:pt x="323" y="2"/>
                      <a:pt x="349" y="26"/>
                      <a:pt x="349" y="42"/>
                    </a:cubicBezTo>
                    <a:cubicBezTo>
                      <a:pt x="349" y="58"/>
                      <a:pt x="273" y="108"/>
                      <a:pt x="273" y="108"/>
                    </a:cubicBezTo>
                    <a:cubicBezTo>
                      <a:pt x="273" y="108"/>
                      <a:pt x="259" y="122"/>
                      <a:pt x="287" y="152"/>
                    </a:cubicBezTo>
                    <a:cubicBezTo>
                      <a:pt x="369" y="148"/>
                      <a:pt x="369" y="148"/>
                      <a:pt x="369" y="148"/>
                    </a:cubicBezTo>
                    <a:cubicBezTo>
                      <a:pt x="369" y="148"/>
                      <a:pt x="419" y="176"/>
                      <a:pt x="391" y="208"/>
                    </a:cubicBezTo>
                    <a:cubicBezTo>
                      <a:pt x="391" y="208"/>
                      <a:pt x="364" y="197"/>
                      <a:pt x="350" y="197"/>
                    </a:cubicBezTo>
                    <a:cubicBezTo>
                      <a:pt x="337" y="197"/>
                      <a:pt x="302" y="205"/>
                      <a:pt x="302" y="205"/>
                    </a:cubicBezTo>
                    <a:cubicBezTo>
                      <a:pt x="302" y="205"/>
                      <a:pt x="294" y="304"/>
                      <a:pt x="273" y="349"/>
                    </a:cubicBezTo>
                    <a:cubicBezTo>
                      <a:pt x="252" y="395"/>
                      <a:pt x="278" y="427"/>
                      <a:pt x="190" y="355"/>
                    </a:cubicBezTo>
                    <a:cubicBezTo>
                      <a:pt x="190" y="355"/>
                      <a:pt x="161" y="309"/>
                      <a:pt x="164" y="253"/>
                    </a:cubicBezTo>
                    <a:cubicBezTo>
                      <a:pt x="164" y="253"/>
                      <a:pt x="174" y="315"/>
                      <a:pt x="217" y="312"/>
                    </a:cubicBezTo>
                    <a:cubicBezTo>
                      <a:pt x="260" y="309"/>
                      <a:pt x="262" y="203"/>
                      <a:pt x="262" y="203"/>
                    </a:cubicBezTo>
                    <a:cubicBezTo>
                      <a:pt x="262" y="203"/>
                      <a:pt x="137" y="227"/>
                      <a:pt x="124" y="240"/>
                    </a:cubicBezTo>
                    <a:cubicBezTo>
                      <a:pt x="124" y="240"/>
                      <a:pt x="92" y="245"/>
                      <a:pt x="81" y="189"/>
                    </a:cubicBezTo>
                    <a:cubicBezTo>
                      <a:pt x="81" y="189"/>
                      <a:pt x="100" y="147"/>
                      <a:pt x="105" y="176"/>
                    </a:cubicBezTo>
                    <a:cubicBezTo>
                      <a:pt x="105" y="176"/>
                      <a:pt x="106" y="196"/>
                      <a:pt x="216" y="164"/>
                    </a:cubicBezTo>
                    <a:cubicBezTo>
                      <a:pt x="216" y="164"/>
                      <a:pt x="269" y="167"/>
                      <a:pt x="225" y="132"/>
                    </a:cubicBezTo>
                    <a:cubicBezTo>
                      <a:pt x="200" y="111"/>
                      <a:pt x="230" y="100"/>
                      <a:pt x="232" y="95"/>
                    </a:cubicBezTo>
                    <a:cubicBezTo>
                      <a:pt x="233" y="89"/>
                      <a:pt x="272" y="55"/>
                      <a:pt x="270" y="48"/>
                    </a:cubicBezTo>
                    <a:cubicBezTo>
                      <a:pt x="269" y="41"/>
                      <a:pt x="225" y="41"/>
                      <a:pt x="205" y="48"/>
                    </a:cubicBezTo>
                    <a:cubicBezTo>
                      <a:pt x="185" y="55"/>
                      <a:pt x="93" y="79"/>
                      <a:pt x="88" y="88"/>
                    </a:cubicBezTo>
                    <a:cubicBezTo>
                      <a:pt x="82" y="97"/>
                      <a:pt x="66" y="96"/>
                      <a:pt x="50" y="88"/>
                    </a:cubicBezTo>
                    <a:cubicBezTo>
                      <a:pt x="34" y="80"/>
                      <a:pt x="0" y="60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71">
                <a:extLst>
                  <a:ext uri="{FF2B5EF4-FFF2-40B4-BE49-F238E27FC236}">
                    <a16:creationId xmlns:a16="http://schemas.microsoft.com/office/drawing/2014/main" id="{BBBFEACD-136D-C73F-4ECD-6394B4F2DB7F}"/>
                  </a:ext>
                </a:extLst>
              </p:cNvPr>
              <p:cNvSpPr/>
              <p:nvPr/>
            </p:nvSpPr>
            <p:spPr bwMode="auto">
              <a:xfrm>
                <a:off x="7200901" y="1852613"/>
                <a:ext cx="342900" cy="198438"/>
              </a:xfrm>
              <a:custGeom>
                <a:avLst/>
                <a:gdLst>
                  <a:gd name="T0" fmla="*/ 177 w 223"/>
                  <a:gd name="T1" fmla="*/ 42 h 128"/>
                  <a:gd name="T2" fmla="*/ 208 w 223"/>
                  <a:gd name="T3" fmla="*/ 42 h 128"/>
                  <a:gd name="T4" fmla="*/ 171 w 223"/>
                  <a:gd name="T5" fmla="*/ 112 h 128"/>
                  <a:gd name="T6" fmla="*/ 41 w 223"/>
                  <a:gd name="T7" fmla="*/ 128 h 128"/>
                  <a:gd name="T8" fmla="*/ 0 w 223"/>
                  <a:gd name="T9" fmla="*/ 104 h 128"/>
                  <a:gd name="T10" fmla="*/ 177 w 223"/>
                  <a:gd name="T11" fmla="*/ 4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" h="128">
                    <a:moveTo>
                      <a:pt x="177" y="42"/>
                    </a:moveTo>
                    <a:cubicBezTo>
                      <a:pt x="177" y="42"/>
                      <a:pt x="193" y="0"/>
                      <a:pt x="208" y="42"/>
                    </a:cubicBezTo>
                    <a:cubicBezTo>
                      <a:pt x="223" y="84"/>
                      <a:pt x="195" y="105"/>
                      <a:pt x="171" y="112"/>
                    </a:cubicBezTo>
                    <a:cubicBezTo>
                      <a:pt x="146" y="118"/>
                      <a:pt x="69" y="128"/>
                      <a:pt x="41" y="128"/>
                    </a:cubicBezTo>
                    <a:cubicBezTo>
                      <a:pt x="13" y="127"/>
                      <a:pt x="4" y="113"/>
                      <a:pt x="0" y="104"/>
                    </a:cubicBezTo>
                    <a:cubicBezTo>
                      <a:pt x="0" y="104"/>
                      <a:pt x="141" y="89"/>
                      <a:pt x="17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72">
                <a:extLst>
                  <a:ext uri="{FF2B5EF4-FFF2-40B4-BE49-F238E27FC236}">
                    <a16:creationId xmlns:a16="http://schemas.microsoft.com/office/drawing/2014/main" id="{397D3F5C-14A5-0841-1F5C-DA170E3A287F}"/>
                  </a:ext>
                </a:extLst>
              </p:cNvPr>
              <p:cNvSpPr/>
              <p:nvPr/>
            </p:nvSpPr>
            <p:spPr bwMode="auto">
              <a:xfrm>
                <a:off x="7116763" y="1866901"/>
                <a:ext cx="854075" cy="833438"/>
              </a:xfrm>
              <a:custGeom>
                <a:avLst/>
                <a:gdLst>
                  <a:gd name="T0" fmla="*/ 0 w 556"/>
                  <a:gd name="T1" fmla="*/ 224 h 541"/>
                  <a:gd name="T2" fmla="*/ 52 w 556"/>
                  <a:gd name="T3" fmla="*/ 231 h 541"/>
                  <a:gd name="T4" fmla="*/ 124 w 556"/>
                  <a:gd name="T5" fmla="*/ 208 h 541"/>
                  <a:gd name="T6" fmla="*/ 196 w 556"/>
                  <a:gd name="T7" fmla="*/ 181 h 541"/>
                  <a:gd name="T8" fmla="*/ 214 w 556"/>
                  <a:gd name="T9" fmla="*/ 132 h 541"/>
                  <a:gd name="T10" fmla="*/ 248 w 556"/>
                  <a:gd name="T11" fmla="*/ 152 h 541"/>
                  <a:gd name="T12" fmla="*/ 322 w 556"/>
                  <a:gd name="T13" fmla="*/ 206 h 541"/>
                  <a:gd name="T14" fmla="*/ 368 w 556"/>
                  <a:gd name="T15" fmla="*/ 235 h 541"/>
                  <a:gd name="T16" fmla="*/ 382 w 556"/>
                  <a:gd name="T17" fmla="*/ 241 h 541"/>
                  <a:gd name="T18" fmla="*/ 380 w 556"/>
                  <a:gd name="T19" fmla="*/ 179 h 541"/>
                  <a:gd name="T20" fmla="*/ 311 w 556"/>
                  <a:gd name="T21" fmla="*/ 124 h 541"/>
                  <a:gd name="T22" fmla="*/ 334 w 556"/>
                  <a:gd name="T23" fmla="*/ 110 h 541"/>
                  <a:gd name="T24" fmla="*/ 387 w 556"/>
                  <a:gd name="T25" fmla="*/ 136 h 541"/>
                  <a:gd name="T26" fmla="*/ 386 w 556"/>
                  <a:gd name="T27" fmla="*/ 46 h 541"/>
                  <a:gd name="T28" fmla="*/ 374 w 556"/>
                  <a:gd name="T29" fmla="*/ 0 h 541"/>
                  <a:gd name="T30" fmla="*/ 425 w 556"/>
                  <a:gd name="T31" fmla="*/ 37 h 541"/>
                  <a:gd name="T32" fmla="*/ 427 w 556"/>
                  <a:gd name="T33" fmla="*/ 109 h 541"/>
                  <a:gd name="T34" fmla="*/ 417 w 556"/>
                  <a:gd name="T35" fmla="*/ 241 h 541"/>
                  <a:gd name="T36" fmla="*/ 498 w 556"/>
                  <a:gd name="T37" fmla="*/ 231 h 541"/>
                  <a:gd name="T38" fmla="*/ 534 w 556"/>
                  <a:gd name="T39" fmla="*/ 275 h 541"/>
                  <a:gd name="T40" fmla="*/ 470 w 556"/>
                  <a:gd name="T41" fmla="*/ 285 h 541"/>
                  <a:gd name="T42" fmla="*/ 421 w 556"/>
                  <a:gd name="T43" fmla="*/ 305 h 541"/>
                  <a:gd name="T44" fmla="*/ 417 w 556"/>
                  <a:gd name="T45" fmla="*/ 536 h 541"/>
                  <a:gd name="T46" fmla="*/ 373 w 556"/>
                  <a:gd name="T47" fmla="*/ 503 h 541"/>
                  <a:gd name="T48" fmla="*/ 376 w 556"/>
                  <a:gd name="T49" fmla="*/ 320 h 541"/>
                  <a:gd name="T50" fmla="*/ 344 w 556"/>
                  <a:gd name="T51" fmla="*/ 332 h 541"/>
                  <a:gd name="T52" fmla="*/ 288 w 556"/>
                  <a:gd name="T53" fmla="*/ 331 h 541"/>
                  <a:gd name="T54" fmla="*/ 289 w 556"/>
                  <a:gd name="T55" fmla="*/ 285 h 541"/>
                  <a:gd name="T56" fmla="*/ 334 w 556"/>
                  <a:gd name="T57" fmla="*/ 273 h 541"/>
                  <a:gd name="T58" fmla="*/ 324 w 556"/>
                  <a:gd name="T59" fmla="*/ 243 h 541"/>
                  <a:gd name="T60" fmla="*/ 273 w 556"/>
                  <a:gd name="T61" fmla="*/ 207 h 541"/>
                  <a:gd name="T62" fmla="*/ 236 w 556"/>
                  <a:gd name="T63" fmla="*/ 229 h 541"/>
                  <a:gd name="T64" fmla="*/ 252 w 556"/>
                  <a:gd name="T65" fmla="*/ 232 h 541"/>
                  <a:gd name="T66" fmla="*/ 277 w 556"/>
                  <a:gd name="T67" fmla="*/ 237 h 541"/>
                  <a:gd name="T68" fmla="*/ 229 w 556"/>
                  <a:gd name="T69" fmla="*/ 300 h 541"/>
                  <a:gd name="T70" fmla="*/ 218 w 556"/>
                  <a:gd name="T71" fmla="*/ 392 h 541"/>
                  <a:gd name="T72" fmla="*/ 173 w 556"/>
                  <a:gd name="T73" fmla="*/ 405 h 541"/>
                  <a:gd name="T74" fmla="*/ 172 w 556"/>
                  <a:gd name="T75" fmla="*/ 357 h 541"/>
                  <a:gd name="T76" fmla="*/ 149 w 556"/>
                  <a:gd name="T77" fmla="*/ 349 h 541"/>
                  <a:gd name="T78" fmla="*/ 60 w 556"/>
                  <a:gd name="T79" fmla="*/ 375 h 541"/>
                  <a:gd name="T80" fmla="*/ 61 w 556"/>
                  <a:gd name="T81" fmla="*/ 331 h 541"/>
                  <a:gd name="T82" fmla="*/ 132 w 556"/>
                  <a:gd name="T83" fmla="*/ 256 h 541"/>
                  <a:gd name="T84" fmla="*/ 164 w 556"/>
                  <a:gd name="T85" fmla="*/ 256 h 541"/>
                  <a:gd name="T86" fmla="*/ 158 w 556"/>
                  <a:gd name="T87" fmla="*/ 285 h 541"/>
                  <a:gd name="T88" fmla="*/ 140 w 556"/>
                  <a:gd name="T89" fmla="*/ 297 h 541"/>
                  <a:gd name="T90" fmla="*/ 149 w 556"/>
                  <a:gd name="T91" fmla="*/ 303 h 541"/>
                  <a:gd name="T92" fmla="*/ 186 w 556"/>
                  <a:gd name="T93" fmla="*/ 271 h 541"/>
                  <a:gd name="T94" fmla="*/ 190 w 556"/>
                  <a:gd name="T95" fmla="*/ 243 h 541"/>
                  <a:gd name="T96" fmla="*/ 171 w 556"/>
                  <a:gd name="T97" fmla="*/ 223 h 541"/>
                  <a:gd name="T98" fmla="*/ 74 w 556"/>
                  <a:gd name="T99" fmla="*/ 250 h 541"/>
                  <a:gd name="T100" fmla="*/ 40 w 556"/>
                  <a:gd name="T101" fmla="*/ 271 h 541"/>
                  <a:gd name="T102" fmla="*/ 12 w 556"/>
                  <a:gd name="T103" fmla="*/ 265 h 541"/>
                  <a:gd name="T104" fmla="*/ 0 w 556"/>
                  <a:gd name="T105" fmla="*/ 224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6" h="541">
                    <a:moveTo>
                      <a:pt x="0" y="224"/>
                    </a:moveTo>
                    <a:cubicBezTo>
                      <a:pt x="0" y="224"/>
                      <a:pt x="31" y="236"/>
                      <a:pt x="52" y="231"/>
                    </a:cubicBezTo>
                    <a:cubicBezTo>
                      <a:pt x="72" y="225"/>
                      <a:pt x="106" y="212"/>
                      <a:pt x="124" y="208"/>
                    </a:cubicBezTo>
                    <a:cubicBezTo>
                      <a:pt x="142" y="204"/>
                      <a:pt x="182" y="202"/>
                      <a:pt x="196" y="181"/>
                    </a:cubicBezTo>
                    <a:cubicBezTo>
                      <a:pt x="211" y="159"/>
                      <a:pt x="214" y="132"/>
                      <a:pt x="214" y="132"/>
                    </a:cubicBezTo>
                    <a:cubicBezTo>
                      <a:pt x="214" y="132"/>
                      <a:pt x="234" y="133"/>
                      <a:pt x="248" y="152"/>
                    </a:cubicBezTo>
                    <a:cubicBezTo>
                      <a:pt x="262" y="171"/>
                      <a:pt x="315" y="205"/>
                      <a:pt x="322" y="206"/>
                    </a:cubicBezTo>
                    <a:cubicBezTo>
                      <a:pt x="330" y="207"/>
                      <a:pt x="364" y="227"/>
                      <a:pt x="368" y="235"/>
                    </a:cubicBezTo>
                    <a:cubicBezTo>
                      <a:pt x="372" y="244"/>
                      <a:pt x="382" y="241"/>
                      <a:pt x="382" y="241"/>
                    </a:cubicBezTo>
                    <a:cubicBezTo>
                      <a:pt x="380" y="179"/>
                      <a:pt x="380" y="179"/>
                      <a:pt x="380" y="179"/>
                    </a:cubicBezTo>
                    <a:cubicBezTo>
                      <a:pt x="380" y="179"/>
                      <a:pt x="316" y="137"/>
                      <a:pt x="311" y="124"/>
                    </a:cubicBezTo>
                    <a:cubicBezTo>
                      <a:pt x="306" y="111"/>
                      <a:pt x="318" y="105"/>
                      <a:pt x="334" y="110"/>
                    </a:cubicBezTo>
                    <a:cubicBezTo>
                      <a:pt x="349" y="115"/>
                      <a:pt x="380" y="138"/>
                      <a:pt x="387" y="136"/>
                    </a:cubicBezTo>
                    <a:cubicBezTo>
                      <a:pt x="394" y="134"/>
                      <a:pt x="391" y="61"/>
                      <a:pt x="386" y="46"/>
                    </a:cubicBezTo>
                    <a:cubicBezTo>
                      <a:pt x="382" y="31"/>
                      <a:pt x="374" y="0"/>
                      <a:pt x="374" y="0"/>
                    </a:cubicBezTo>
                    <a:cubicBezTo>
                      <a:pt x="374" y="0"/>
                      <a:pt x="411" y="15"/>
                      <a:pt x="425" y="37"/>
                    </a:cubicBezTo>
                    <a:cubicBezTo>
                      <a:pt x="439" y="59"/>
                      <a:pt x="430" y="99"/>
                      <a:pt x="427" y="109"/>
                    </a:cubicBezTo>
                    <a:cubicBezTo>
                      <a:pt x="424" y="118"/>
                      <a:pt x="414" y="221"/>
                      <a:pt x="417" y="241"/>
                    </a:cubicBezTo>
                    <a:cubicBezTo>
                      <a:pt x="417" y="241"/>
                      <a:pt x="474" y="227"/>
                      <a:pt x="498" y="231"/>
                    </a:cubicBezTo>
                    <a:cubicBezTo>
                      <a:pt x="523" y="234"/>
                      <a:pt x="556" y="267"/>
                      <a:pt x="534" y="275"/>
                    </a:cubicBezTo>
                    <a:cubicBezTo>
                      <a:pt x="512" y="284"/>
                      <a:pt x="484" y="283"/>
                      <a:pt x="470" y="285"/>
                    </a:cubicBezTo>
                    <a:cubicBezTo>
                      <a:pt x="452" y="288"/>
                      <a:pt x="434" y="285"/>
                      <a:pt x="421" y="305"/>
                    </a:cubicBezTo>
                    <a:cubicBezTo>
                      <a:pt x="417" y="536"/>
                      <a:pt x="417" y="536"/>
                      <a:pt x="417" y="536"/>
                    </a:cubicBezTo>
                    <a:cubicBezTo>
                      <a:pt x="417" y="536"/>
                      <a:pt x="386" y="541"/>
                      <a:pt x="373" y="503"/>
                    </a:cubicBezTo>
                    <a:cubicBezTo>
                      <a:pt x="376" y="320"/>
                      <a:pt x="376" y="320"/>
                      <a:pt x="376" y="320"/>
                    </a:cubicBezTo>
                    <a:cubicBezTo>
                      <a:pt x="376" y="320"/>
                      <a:pt x="350" y="323"/>
                      <a:pt x="344" y="332"/>
                    </a:cubicBezTo>
                    <a:cubicBezTo>
                      <a:pt x="337" y="341"/>
                      <a:pt x="301" y="344"/>
                      <a:pt x="288" y="331"/>
                    </a:cubicBezTo>
                    <a:cubicBezTo>
                      <a:pt x="274" y="317"/>
                      <a:pt x="238" y="277"/>
                      <a:pt x="289" y="285"/>
                    </a:cubicBezTo>
                    <a:cubicBezTo>
                      <a:pt x="289" y="285"/>
                      <a:pt x="317" y="287"/>
                      <a:pt x="334" y="273"/>
                    </a:cubicBezTo>
                    <a:cubicBezTo>
                      <a:pt x="352" y="260"/>
                      <a:pt x="340" y="251"/>
                      <a:pt x="324" y="243"/>
                    </a:cubicBezTo>
                    <a:cubicBezTo>
                      <a:pt x="308" y="235"/>
                      <a:pt x="280" y="209"/>
                      <a:pt x="273" y="207"/>
                    </a:cubicBezTo>
                    <a:cubicBezTo>
                      <a:pt x="266" y="204"/>
                      <a:pt x="244" y="188"/>
                      <a:pt x="236" y="229"/>
                    </a:cubicBezTo>
                    <a:cubicBezTo>
                      <a:pt x="236" y="229"/>
                      <a:pt x="242" y="240"/>
                      <a:pt x="252" y="232"/>
                    </a:cubicBezTo>
                    <a:cubicBezTo>
                      <a:pt x="252" y="232"/>
                      <a:pt x="277" y="213"/>
                      <a:pt x="277" y="237"/>
                    </a:cubicBezTo>
                    <a:cubicBezTo>
                      <a:pt x="277" y="261"/>
                      <a:pt x="233" y="299"/>
                      <a:pt x="229" y="300"/>
                    </a:cubicBezTo>
                    <a:cubicBezTo>
                      <a:pt x="225" y="301"/>
                      <a:pt x="218" y="392"/>
                      <a:pt x="218" y="392"/>
                    </a:cubicBezTo>
                    <a:cubicBezTo>
                      <a:pt x="218" y="392"/>
                      <a:pt x="210" y="479"/>
                      <a:pt x="173" y="405"/>
                    </a:cubicBezTo>
                    <a:cubicBezTo>
                      <a:pt x="172" y="357"/>
                      <a:pt x="172" y="357"/>
                      <a:pt x="172" y="357"/>
                    </a:cubicBezTo>
                    <a:cubicBezTo>
                      <a:pt x="172" y="357"/>
                      <a:pt x="178" y="329"/>
                      <a:pt x="149" y="349"/>
                    </a:cubicBezTo>
                    <a:cubicBezTo>
                      <a:pt x="120" y="369"/>
                      <a:pt x="88" y="400"/>
                      <a:pt x="60" y="375"/>
                    </a:cubicBezTo>
                    <a:cubicBezTo>
                      <a:pt x="32" y="349"/>
                      <a:pt x="54" y="339"/>
                      <a:pt x="61" y="331"/>
                    </a:cubicBezTo>
                    <a:cubicBezTo>
                      <a:pt x="68" y="323"/>
                      <a:pt x="132" y="256"/>
                      <a:pt x="132" y="256"/>
                    </a:cubicBezTo>
                    <a:cubicBezTo>
                      <a:pt x="132" y="256"/>
                      <a:pt x="148" y="243"/>
                      <a:pt x="164" y="256"/>
                    </a:cubicBezTo>
                    <a:cubicBezTo>
                      <a:pt x="180" y="269"/>
                      <a:pt x="162" y="285"/>
                      <a:pt x="158" y="285"/>
                    </a:cubicBezTo>
                    <a:cubicBezTo>
                      <a:pt x="154" y="285"/>
                      <a:pt x="140" y="297"/>
                      <a:pt x="140" y="297"/>
                    </a:cubicBezTo>
                    <a:cubicBezTo>
                      <a:pt x="140" y="297"/>
                      <a:pt x="127" y="315"/>
                      <a:pt x="149" y="303"/>
                    </a:cubicBezTo>
                    <a:cubicBezTo>
                      <a:pt x="171" y="290"/>
                      <a:pt x="186" y="271"/>
                      <a:pt x="186" y="271"/>
                    </a:cubicBezTo>
                    <a:cubicBezTo>
                      <a:pt x="186" y="271"/>
                      <a:pt x="191" y="251"/>
                      <a:pt x="190" y="243"/>
                    </a:cubicBezTo>
                    <a:cubicBezTo>
                      <a:pt x="190" y="236"/>
                      <a:pt x="194" y="215"/>
                      <a:pt x="171" y="223"/>
                    </a:cubicBezTo>
                    <a:cubicBezTo>
                      <a:pt x="148" y="232"/>
                      <a:pt x="102" y="230"/>
                      <a:pt x="74" y="250"/>
                    </a:cubicBezTo>
                    <a:cubicBezTo>
                      <a:pt x="46" y="270"/>
                      <a:pt x="44" y="267"/>
                      <a:pt x="40" y="271"/>
                    </a:cubicBezTo>
                    <a:cubicBezTo>
                      <a:pt x="37" y="276"/>
                      <a:pt x="19" y="277"/>
                      <a:pt x="12" y="265"/>
                    </a:cubicBezTo>
                    <a:cubicBezTo>
                      <a:pt x="4" y="253"/>
                      <a:pt x="0" y="224"/>
                      <a:pt x="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73">
                <a:extLst>
                  <a:ext uri="{FF2B5EF4-FFF2-40B4-BE49-F238E27FC236}">
                    <a16:creationId xmlns:a16="http://schemas.microsoft.com/office/drawing/2014/main" id="{5379C46C-3708-1F3B-1F9D-A94689E33ACB}"/>
                  </a:ext>
                </a:extLst>
              </p:cNvPr>
              <p:cNvSpPr/>
              <p:nvPr/>
            </p:nvSpPr>
            <p:spPr bwMode="auto">
              <a:xfrm>
                <a:off x="8037513" y="1895476"/>
                <a:ext cx="500063" cy="747713"/>
              </a:xfrm>
              <a:custGeom>
                <a:avLst/>
                <a:gdLst>
                  <a:gd name="T0" fmla="*/ 0 w 326"/>
                  <a:gd name="T1" fmla="*/ 144 h 486"/>
                  <a:gd name="T2" fmla="*/ 90 w 326"/>
                  <a:gd name="T3" fmla="*/ 142 h 486"/>
                  <a:gd name="T4" fmla="*/ 160 w 326"/>
                  <a:gd name="T5" fmla="*/ 122 h 486"/>
                  <a:gd name="T6" fmla="*/ 214 w 326"/>
                  <a:gd name="T7" fmla="*/ 80 h 486"/>
                  <a:gd name="T8" fmla="*/ 288 w 326"/>
                  <a:gd name="T9" fmla="*/ 0 h 486"/>
                  <a:gd name="T10" fmla="*/ 294 w 326"/>
                  <a:gd name="T11" fmla="*/ 30 h 486"/>
                  <a:gd name="T12" fmla="*/ 258 w 326"/>
                  <a:gd name="T13" fmla="*/ 84 h 486"/>
                  <a:gd name="T14" fmla="*/ 282 w 326"/>
                  <a:gd name="T15" fmla="*/ 92 h 486"/>
                  <a:gd name="T16" fmla="*/ 236 w 326"/>
                  <a:gd name="T17" fmla="*/ 130 h 486"/>
                  <a:gd name="T18" fmla="*/ 224 w 326"/>
                  <a:gd name="T19" fmla="*/ 178 h 486"/>
                  <a:gd name="T20" fmla="*/ 258 w 326"/>
                  <a:gd name="T21" fmla="*/ 188 h 486"/>
                  <a:gd name="T22" fmla="*/ 264 w 326"/>
                  <a:gd name="T23" fmla="*/ 218 h 486"/>
                  <a:gd name="T24" fmla="*/ 212 w 326"/>
                  <a:gd name="T25" fmla="*/ 270 h 486"/>
                  <a:gd name="T26" fmla="*/ 202 w 326"/>
                  <a:gd name="T27" fmla="*/ 468 h 486"/>
                  <a:gd name="T28" fmla="*/ 162 w 326"/>
                  <a:gd name="T29" fmla="*/ 470 h 486"/>
                  <a:gd name="T30" fmla="*/ 108 w 326"/>
                  <a:gd name="T31" fmla="*/ 386 h 486"/>
                  <a:gd name="T32" fmla="*/ 72 w 326"/>
                  <a:gd name="T33" fmla="*/ 326 h 486"/>
                  <a:gd name="T34" fmla="*/ 177 w 326"/>
                  <a:gd name="T35" fmla="*/ 219 h 486"/>
                  <a:gd name="T36" fmla="*/ 194 w 326"/>
                  <a:gd name="T37" fmla="*/ 145 h 486"/>
                  <a:gd name="T38" fmla="*/ 118 w 326"/>
                  <a:gd name="T39" fmla="*/ 159 h 486"/>
                  <a:gd name="T40" fmla="*/ 0 w 326"/>
                  <a:gd name="T41" fmla="*/ 1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6" h="486">
                    <a:moveTo>
                      <a:pt x="0" y="144"/>
                    </a:moveTo>
                    <a:cubicBezTo>
                      <a:pt x="0" y="144"/>
                      <a:pt x="60" y="152"/>
                      <a:pt x="90" y="142"/>
                    </a:cubicBezTo>
                    <a:cubicBezTo>
                      <a:pt x="120" y="132"/>
                      <a:pt x="136" y="124"/>
                      <a:pt x="160" y="122"/>
                    </a:cubicBezTo>
                    <a:cubicBezTo>
                      <a:pt x="184" y="120"/>
                      <a:pt x="196" y="114"/>
                      <a:pt x="214" y="80"/>
                    </a:cubicBezTo>
                    <a:cubicBezTo>
                      <a:pt x="232" y="46"/>
                      <a:pt x="250" y="0"/>
                      <a:pt x="288" y="0"/>
                    </a:cubicBezTo>
                    <a:cubicBezTo>
                      <a:pt x="326" y="0"/>
                      <a:pt x="314" y="26"/>
                      <a:pt x="294" y="30"/>
                    </a:cubicBezTo>
                    <a:cubicBezTo>
                      <a:pt x="274" y="34"/>
                      <a:pt x="256" y="68"/>
                      <a:pt x="258" y="84"/>
                    </a:cubicBezTo>
                    <a:cubicBezTo>
                      <a:pt x="260" y="100"/>
                      <a:pt x="288" y="86"/>
                      <a:pt x="282" y="92"/>
                    </a:cubicBezTo>
                    <a:cubicBezTo>
                      <a:pt x="276" y="98"/>
                      <a:pt x="252" y="118"/>
                      <a:pt x="236" y="130"/>
                    </a:cubicBezTo>
                    <a:cubicBezTo>
                      <a:pt x="220" y="142"/>
                      <a:pt x="224" y="178"/>
                      <a:pt x="224" y="178"/>
                    </a:cubicBezTo>
                    <a:cubicBezTo>
                      <a:pt x="224" y="178"/>
                      <a:pt x="256" y="174"/>
                      <a:pt x="258" y="188"/>
                    </a:cubicBezTo>
                    <a:cubicBezTo>
                      <a:pt x="260" y="202"/>
                      <a:pt x="264" y="218"/>
                      <a:pt x="264" y="218"/>
                    </a:cubicBezTo>
                    <a:cubicBezTo>
                      <a:pt x="264" y="218"/>
                      <a:pt x="218" y="246"/>
                      <a:pt x="212" y="270"/>
                    </a:cubicBezTo>
                    <a:cubicBezTo>
                      <a:pt x="206" y="294"/>
                      <a:pt x="202" y="468"/>
                      <a:pt x="202" y="468"/>
                    </a:cubicBezTo>
                    <a:cubicBezTo>
                      <a:pt x="202" y="468"/>
                      <a:pt x="184" y="486"/>
                      <a:pt x="162" y="470"/>
                    </a:cubicBezTo>
                    <a:cubicBezTo>
                      <a:pt x="140" y="454"/>
                      <a:pt x="108" y="386"/>
                      <a:pt x="108" y="386"/>
                    </a:cubicBezTo>
                    <a:cubicBezTo>
                      <a:pt x="108" y="386"/>
                      <a:pt x="36" y="377"/>
                      <a:pt x="72" y="326"/>
                    </a:cubicBezTo>
                    <a:cubicBezTo>
                      <a:pt x="72" y="326"/>
                      <a:pt x="170" y="227"/>
                      <a:pt x="177" y="219"/>
                    </a:cubicBezTo>
                    <a:cubicBezTo>
                      <a:pt x="183" y="211"/>
                      <a:pt x="194" y="151"/>
                      <a:pt x="194" y="145"/>
                    </a:cubicBezTo>
                    <a:cubicBezTo>
                      <a:pt x="194" y="145"/>
                      <a:pt x="151" y="139"/>
                      <a:pt x="118" y="159"/>
                    </a:cubicBezTo>
                    <a:cubicBezTo>
                      <a:pt x="85" y="179"/>
                      <a:pt x="35" y="177"/>
                      <a:pt x="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74">
                <a:extLst>
                  <a:ext uri="{FF2B5EF4-FFF2-40B4-BE49-F238E27FC236}">
                    <a16:creationId xmlns:a16="http://schemas.microsoft.com/office/drawing/2014/main" id="{9E8C2D21-1344-2335-FEFD-BCD1B73D1D85}"/>
                  </a:ext>
                </a:extLst>
              </p:cNvPr>
              <p:cNvSpPr/>
              <p:nvPr/>
            </p:nvSpPr>
            <p:spPr bwMode="auto">
              <a:xfrm>
                <a:off x="8229601" y="2335213"/>
                <a:ext cx="82550" cy="207963"/>
              </a:xfrm>
              <a:custGeom>
                <a:avLst/>
                <a:gdLst>
                  <a:gd name="T0" fmla="*/ 53 w 54"/>
                  <a:gd name="T1" fmla="*/ 0 h 135"/>
                  <a:gd name="T2" fmla="*/ 49 w 54"/>
                  <a:gd name="T3" fmla="*/ 123 h 135"/>
                  <a:gd name="T4" fmla="*/ 21 w 54"/>
                  <a:gd name="T5" fmla="*/ 120 h 135"/>
                  <a:gd name="T6" fmla="*/ 0 w 54"/>
                  <a:gd name="T7" fmla="*/ 85 h 135"/>
                  <a:gd name="T8" fmla="*/ 53 w 5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35">
                    <a:moveTo>
                      <a:pt x="53" y="0"/>
                    </a:moveTo>
                    <a:cubicBezTo>
                      <a:pt x="53" y="0"/>
                      <a:pt x="54" y="111"/>
                      <a:pt x="49" y="123"/>
                    </a:cubicBezTo>
                    <a:cubicBezTo>
                      <a:pt x="44" y="135"/>
                      <a:pt x="32" y="135"/>
                      <a:pt x="21" y="120"/>
                    </a:cubicBezTo>
                    <a:cubicBezTo>
                      <a:pt x="10" y="105"/>
                      <a:pt x="0" y="89"/>
                      <a:pt x="0" y="85"/>
                    </a:cubicBezTo>
                    <a:cubicBezTo>
                      <a:pt x="0" y="81"/>
                      <a:pt x="36" y="4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75">
                <a:extLst>
                  <a:ext uri="{FF2B5EF4-FFF2-40B4-BE49-F238E27FC236}">
                    <a16:creationId xmlns:a16="http://schemas.microsoft.com/office/drawing/2014/main" id="{5A9622BE-E5BC-F37B-202C-296C8885F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5976" y="1885951"/>
                <a:ext cx="563563" cy="654050"/>
              </a:xfrm>
              <a:custGeom>
                <a:avLst/>
                <a:gdLst>
                  <a:gd name="T0" fmla="*/ 291 w 367"/>
                  <a:gd name="T1" fmla="*/ 336 h 425"/>
                  <a:gd name="T2" fmla="*/ 208 w 367"/>
                  <a:gd name="T3" fmla="*/ 303 h 425"/>
                  <a:gd name="T4" fmla="*/ 214 w 367"/>
                  <a:gd name="T5" fmla="*/ 229 h 425"/>
                  <a:gd name="T6" fmla="*/ 155 w 367"/>
                  <a:gd name="T7" fmla="*/ 180 h 425"/>
                  <a:gd name="T8" fmla="*/ 180 w 367"/>
                  <a:gd name="T9" fmla="*/ 141 h 425"/>
                  <a:gd name="T10" fmla="*/ 240 w 367"/>
                  <a:gd name="T11" fmla="*/ 100 h 425"/>
                  <a:gd name="T12" fmla="*/ 174 w 367"/>
                  <a:gd name="T13" fmla="*/ 69 h 425"/>
                  <a:gd name="T14" fmla="*/ 180 w 367"/>
                  <a:gd name="T15" fmla="*/ 37 h 425"/>
                  <a:gd name="T16" fmla="*/ 134 w 367"/>
                  <a:gd name="T17" fmla="*/ 0 h 425"/>
                  <a:gd name="T18" fmla="*/ 124 w 367"/>
                  <a:gd name="T19" fmla="*/ 91 h 425"/>
                  <a:gd name="T20" fmla="*/ 50 w 367"/>
                  <a:gd name="T21" fmla="*/ 135 h 425"/>
                  <a:gd name="T22" fmla="*/ 38 w 367"/>
                  <a:gd name="T23" fmla="*/ 164 h 425"/>
                  <a:gd name="T24" fmla="*/ 88 w 367"/>
                  <a:gd name="T25" fmla="*/ 172 h 425"/>
                  <a:gd name="T26" fmla="*/ 106 w 367"/>
                  <a:gd name="T27" fmla="*/ 183 h 425"/>
                  <a:gd name="T28" fmla="*/ 92 w 367"/>
                  <a:gd name="T29" fmla="*/ 212 h 425"/>
                  <a:gd name="T30" fmla="*/ 72 w 367"/>
                  <a:gd name="T31" fmla="*/ 223 h 425"/>
                  <a:gd name="T32" fmla="*/ 27 w 367"/>
                  <a:gd name="T33" fmla="*/ 189 h 425"/>
                  <a:gd name="T34" fmla="*/ 24 w 367"/>
                  <a:gd name="T35" fmla="*/ 233 h 425"/>
                  <a:gd name="T36" fmla="*/ 18 w 367"/>
                  <a:gd name="T37" fmla="*/ 256 h 425"/>
                  <a:gd name="T38" fmla="*/ 36 w 367"/>
                  <a:gd name="T39" fmla="*/ 245 h 425"/>
                  <a:gd name="T40" fmla="*/ 111 w 367"/>
                  <a:gd name="T41" fmla="*/ 293 h 425"/>
                  <a:gd name="T42" fmla="*/ 110 w 367"/>
                  <a:gd name="T43" fmla="*/ 336 h 425"/>
                  <a:gd name="T44" fmla="*/ 39 w 367"/>
                  <a:gd name="T45" fmla="*/ 339 h 425"/>
                  <a:gd name="T46" fmla="*/ 0 w 367"/>
                  <a:gd name="T47" fmla="*/ 315 h 425"/>
                  <a:gd name="T48" fmla="*/ 118 w 367"/>
                  <a:gd name="T49" fmla="*/ 395 h 425"/>
                  <a:gd name="T50" fmla="*/ 203 w 367"/>
                  <a:gd name="T51" fmla="*/ 352 h 425"/>
                  <a:gd name="T52" fmla="*/ 311 w 367"/>
                  <a:gd name="T53" fmla="*/ 403 h 425"/>
                  <a:gd name="T54" fmla="*/ 347 w 367"/>
                  <a:gd name="T55" fmla="*/ 404 h 425"/>
                  <a:gd name="T56" fmla="*/ 291 w 367"/>
                  <a:gd name="T57" fmla="*/ 336 h 425"/>
                  <a:gd name="T58" fmla="*/ 150 w 367"/>
                  <a:gd name="T59" fmla="*/ 272 h 425"/>
                  <a:gd name="T60" fmla="*/ 131 w 367"/>
                  <a:gd name="T61" fmla="*/ 248 h 425"/>
                  <a:gd name="T62" fmla="*/ 172 w 367"/>
                  <a:gd name="T63" fmla="*/ 251 h 425"/>
                  <a:gd name="T64" fmla="*/ 150 w 367"/>
                  <a:gd name="T65" fmla="*/ 272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7" h="425">
                    <a:moveTo>
                      <a:pt x="291" y="336"/>
                    </a:moveTo>
                    <a:cubicBezTo>
                      <a:pt x="252" y="312"/>
                      <a:pt x="206" y="311"/>
                      <a:pt x="208" y="303"/>
                    </a:cubicBezTo>
                    <a:cubicBezTo>
                      <a:pt x="211" y="295"/>
                      <a:pt x="223" y="259"/>
                      <a:pt x="214" y="229"/>
                    </a:cubicBezTo>
                    <a:cubicBezTo>
                      <a:pt x="204" y="200"/>
                      <a:pt x="155" y="180"/>
                      <a:pt x="155" y="180"/>
                    </a:cubicBezTo>
                    <a:cubicBezTo>
                      <a:pt x="155" y="180"/>
                      <a:pt x="158" y="155"/>
                      <a:pt x="180" y="141"/>
                    </a:cubicBezTo>
                    <a:cubicBezTo>
                      <a:pt x="203" y="128"/>
                      <a:pt x="242" y="123"/>
                      <a:pt x="240" y="100"/>
                    </a:cubicBezTo>
                    <a:cubicBezTo>
                      <a:pt x="239" y="77"/>
                      <a:pt x="175" y="73"/>
                      <a:pt x="174" y="69"/>
                    </a:cubicBezTo>
                    <a:cubicBezTo>
                      <a:pt x="172" y="65"/>
                      <a:pt x="179" y="60"/>
                      <a:pt x="180" y="37"/>
                    </a:cubicBezTo>
                    <a:cubicBezTo>
                      <a:pt x="182" y="15"/>
                      <a:pt x="134" y="0"/>
                      <a:pt x="134" y="0"/>
                    </a:cubicBezTo>
                    <a:cubicBezTo>
                      <a:pt x="134" y="0"/>
                      <a:pt x="135" y="76"/>
                      <a:pt x="124" y="91"/>
                    </a:cubicBezTo>
                    <a:cubicBezTo>
                      <a:pt x="114" y="105"/>
                      <a:pt x="87" y="125"/>
                      <a:pt x="50" y="135"/>
                    </a:cubicBezTo>
                    <a:cubicBezTo>
                      <a:pt x="12" y="144"/>
                      <a:pt x="31" y="156"/>
                      <a:pt x="38" y="164"/>
                    </a:cubicBezTo>
                    <a:cubicBezTo>
                      <a:pt x="44" y="172"/>
                      <a:pt x="80" y="183"/>
                      <a:pt x="88" y="172"/>
                    </a:cubicBezTo>
                    <a:cubicBezTo>
                      <a:pt x="96" y="161"/>
                      <a:pt x="107" y="176"/>
                      <a:pt x="106" y="183"/>
                    </a:cubicBezTo>
                    <a:cubicBezTo>
                      <a:pt x="104" y="189"/>
                      <a:pt x="91" y="201"/>
                      <a:pt x="92" y="212"/>
                    </a:cubicBezTo>
                    <a:cubicBezTo>
                      <a:pt x="94" y="223"/>
                      <a:pt x="99" y="256"/>
                      <a:pt x="72" y="223"/>
                    </a:cubicBezTo>
                    <a:cubicBezTo>
                      <a:pt x="46" y="189"/>
                      <a:pt x="27" y="189"/>
                      <a:pt x="27" y="189"/>
                    </a:cubicBezTo>
                    <a:cubicBezTo>
                      <a:pt x="27" y="189"/>
                      <a:pt x="24" y="225"/>
                      <a:pt x="24" y="233"/>
                    </a:cubicBezTo>
                    <a:cubicBezTo>
                      <a:pt x="24" y="241"/>
                      <a:pt x="18" y="256"/>
                      <a:pt x="18" y="256"/>
                    </a:cubicBezTo>
                    <a:cubicBezTo>
                      <a:pt x="24" y="247"/>
                      <a:pt x="36" y="245"/>
                      <a:pt x="36" y="245"/>
                    </a:cubicBezTo>
                    <a:cubicBezTo>
                      <a:pt x="36" y="245"/>
                      <a:pt x="79" y="265"/>
                      <a:pt x="111" y="293"/>
                    </a:cubicBezTo>
                    <a:cubicBezTo>
                      <a:pt x="143" y="321"/>
                      <a:pt x="110" y="336"/>
                      <a:pt x="110" y="336"/>
                    </a:cubicBezTo>
                    <a:cubicBezTo>
                      <a:pt x="110" y="336"/>
                      <a:pt x="63" y="348"/>
                      <a:pt x="39" y="339"/>
                    </a:cubicBezTo>
                    <a:cubicBezTo>
                      <a:pt x="15" y="329"/>
                      <a:pt x="0" y="315"/>
                      <a:pt x="0" y="315"/>
                    </a:cubicBezTo>
                    <a:cubicBezTo>
                      <a:pt x="19" y="387"/>
                      <a:pt x="103" y="399"/>
                      <a:pt x="118" y="395"/>
                    </a:cubicBezTo>
                    <a:cubicBezTo>
                      <a:pt x="132" y="391"/>
                      <a:pt x="187" y="336"/>
                      <a:pt x="203" y="352"/>
                    </a:cubicBezTo>
                    <a:cubicBezTo>
                      <a:pt x="219" y="368"/>
                      <a:pt x="311" y="403"/>
                      <a:pt x="311" y="403"/>
                    </a:cubicBezTo>
                    <a:cubicBezTo>
                      <a:pt x="311" y="403"/>
                      <a:pt x="339" y="425"/>
                      <a:pt x="347" y="404"/>
                    </a:cubicBezTo>
                    <a:cubicBezTo>
                      <a:pt x="367" y="371"/>
                      <a:pt x="291" y="336"/>
                      <a:pt x="291" y="336"/>
                    </a:cubicBezTo>
                    <a:close/>
                    <a:moveTo>
                      <a:pt x="150" y="272"/>
                    </a:moveTo>
                    <a:cubicBezTo>
                      <a:pt x="142" y="269"/>
                      <a:pt x="131" y="255"/>
                      <a:pt x="131" y="248"/>
                    </a:cubicBezTo>
                    <a:cubicBezTo>
                      <a:pt x="131" y="248"/>
                      <a:pt x="171" y="228"/>
                      <a:pt x="172" y="251"/>
                    </a:cubicBezTo>
                    <a:cubicBezTo>
                      <a:pt x="174" y="273"/>
                      <a:pt x="158" y="275"/>
                      <a:pt x="15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76">
                <a:extLst>
                  <a:ext uri="{FF2B5EF4-FFF2-40B4-BE49-F238E27FC236}">
                    <a16:creationId xmlns:a16="http://schemas.microsoft.com/office/drawing/2014/main" id="{21B30FD8-F8DB-4420-94E3-AA7AC0A577DD}"/>
                  </a:ext>
                </a:extLst>
              </p:cNvPr>
              <p:cNvSpPr/>
              <p:nvPr/>
            </p:nvSpPr>
            <p:spPr bwMode="auto">
              <a:xfrm>
                <a:off x="9091613" y="1884363"/>
                <a:ext cx="712788" cy="741363"/>
              </a:xfrm>
              <a:custGeom>
                <a:avLst/>
                <a:gdLst>
                  <a:gd name="T0" fmla="*/ 32 w 464"/>
                  <a:gd name="T1" fmla="*/ 177 h 481"/>
                  <a:gd name="T2" fmla="*/ 87 w 464"/>
                  <a:gd name="T3" fmla="*/ 174 h 481"/>
                  <a:gd name="T4" fmla="*/ 149 w 464"/>
                  <a:gd name="T5" fmla="*/ 150 h 481"/>
                  <a:gd name="T6" fmla="*/ 175 w 464"/>
                  <a:gd name="T7" fmla="*/ 84 h 481"/>
                  <a:gd name="T8" fmla="*/ 181 w 464"/>
                  <a:gd name="T9" fmla="*/ 40 h 481"/>
                  <a:gd name="T10" fmla="*/ 153 w 464"/>
                  <a:gd name="T11" fmla="*/ 12 h 481"/>
                  <a:gd name="T12" fmla="*/ 209 w 464"/>
                  <a:gd name="T13" fmla="*/ 16 h 481"/>
                  <a:gd name="T14" fmla="*/ 240 w 464"/>
                  <a:gd name="T15" fmla="*/ 89 h 481"/>
                  <a:gd name="T16" fmla="*/ 231 w 464"/>
                  <a:gd name="T17" fmla="*/ 133 h 481"/>
                  <a:gd name="T18" fmla="*/ 327 w 464"/>
                  <a:gd name="T19" fmla="*/ 152 h 481"/>
                  <a:gd name="T20" fmla="*/ 317 w 464"/>
                  <a:gd name="T21" fmla="*/ 206 h 481"/>
                  <a:gd name="T22" fmla="*/ 260 w 464"/>
                  <a:gd name="T23" fmla="*/ 216 h 481"/>
                  <a:gd name="T24" fmla="*/ 253 w 464"/>
                  <a:gd name="T25" fmla="*/ 264 h 481"/>
                  <a:gd name="T26" fmla="*/ 364 w 464"/>
                  <a:gd name="T27" fmla="*/ 325 h 481"/>
                  <a:gd name="T28" fmla="*/ 453 w 464"/>
                  <a:gd name="T29" fmla="*/ 382 h 481"/>
                  <a:gd name="T30" fmla="*/ 347 w 464"/>
                  <a:gd name="T31" fmla="*/ 381 h 481"/>
                  <a:gd name="T32" fmla="*/ 203 w 464"/>
                  <a:gd name="T33" fmla="*/ 296 h 481"/>
                  <a:gd name="T34" fmla="*/ 169 w 464"/>
                  <a:gd name="T35" fmla="*/ 432 h 481"/>
                  <a:gd name="T36" fmla="*/ 32 w 464"/>
                  <a:gd name="T37" fmla="*/ 425 h 481"/>
                  <a:gd name="T38" fmla="*/ 24 w 464"/>
                  <a:gd name="T39" fmla="*/ 332 h 481"/>
                  <a:gd name="T40" fmla="*/ 113 w 464"/>
                  <a:gd name="T41" fmla="*/ 317 h 481"/>
                  <a:gd name="T42" fmla="*/ 124 w 464"/>
                  <a:gd name="T43" fmla="*/ 256 h 481"/>
                  <a:gd name="T44" fmla="*/ 32 w 464"/>
                  <a:gd name="T45" fmla="*/ 177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4" h="481">
                    <a:moveTo>
                      <a:pt x="32" y="177"/>
                    </a:moveTo>
                    <a:cubicBezTo>
                      <a:pt x="32" y="177"/>
                      <a:pt x="75" y="181"/>
                      <a:pt x="87" y="174"/>
                    </a:cubicBezTo>
                    <a:cubicBezTo>
                      <a:pt x="99" y="168"/>
                      <a:pt x="143" y="154"/>
                      <a:pt x="149" y="150"/>
                    </a:cubicBezTo>
                    <a:cubicBezTo>
                      <a:pt x="156" y="146"/>
                      <a:pt x="175" y="96"/>
                      <a:pt x="175" y="84"/>
                    </a:cubicBezTo>
                    <a:cubicBezTo>
                      <a:pt x="175" y="72"/>
                      <a:pt x="189" y="53"/>
                      <a:pt x="181" y="40"/>
                    </a:cubicBezTo>
                    <a:cubicBezTo>
                      <a:pt x="173" y="26"/>
                      <a:pt x="153" y="12"/>
                      <a:pt x="153" y="12"/>
                    </a:cubicBezTo>
                    <a:cubicBezTo>
                      <a:pt x="153" y="12"/>
                      <a:pt x="181" y="0"/>
                      <a:pt x="209" y="16"/>
                    </a:cubicBezTo>
                    <a:cubicBezTo>
                      <a:pt x="237" y="32"/>
                      <a:pt x="244" y="65"/>
                      <a:pt x="240" y="89"/>
                    </a:cubicBezTo>
                    <a:cubicBezTo>
                      <a:pt x="236" y="113"/>
                      <a:pt x="231" y="133"/>
                      <a:pt x="231" y="133"/>
                    </a:cubicBezTo>
                    <a:cubicBezTo>
                      <a:pt x="231" y="133"/>
                      <a:pt x="297" y="113"/>
                      <a:pt x="327" y="152"/>
                    </a:cubicBezTo>
                    <a:cubicBezTo>
                      <a:pt x="356" y="190"/>
                      <a:pt x="341" y="206"/>
                      <a:pt x="317" y="206"/>
                    </a:cubicBezTo>
                    <a:cubicBezTo>
                      <a:pt x="293" y="206"/>
                      <a:pt x="268" y="214"/>
                      <a:pt x="260" y="216"/>
                    </a:cubicBezTo>
                    <a:cubicBezTo>
                      <a:pt x="252" y="217"/>
                      <a:pt x="209" y="230"/>
                      <a:pt x="253" y="264"/>
                    </a:cubicBezTo>
                    <a:cubicBezTo>
                      <a:pt x="297" y="297"/>
                      <a:pt x="336" y="318"/>
                      <a:pt x="364" y="325"/>
                    </a:cubicBezTo>
                    <a:cubicBezTo>
                      <a:pt x="392" y="332"/>
                      <a:pt x="464" y="344"/>
                      <a:pt x="453" y="382"/>
                    </a:cubicBezTo>
                    <a:cubicBezTo>
                      <a:pt x="443" y="421"/>
                      <a:pt x="383" y="400"/>
                      <a:pt x="347" y="381"/>
                    </a:cubicBezTo>
                    <a:cubicBezTo>
                      <a:pt x="311" y="362"/>
                      <a:pt x="213" y="301"/>
                      <a:pt x="203" y="296"/>
                    </a:cubicBezTo>
                    <a:cubicBezTo>
                      <a:pt x="203" y="296"/>
                      <a:pt x="193" y="404"/>
                      <a:pt x="169" y="432"/>
                    </a:cubicBezTo>
                    <a:cubicBezTo>
                      <a:pt x="145" y="460"/>
                      <a:pt x="69" y="481"/>
                      <a:pt x="32" y="425"/>
                    </a:cubicBezTo>
                    <a:cubicBezTo>
                      <a:pt x="0" y="357"/>
                      <a:pt x="24" y="332"/>
                      <a:pt x="24" y="332"/>
                    </a:cubicBezTo>
                    <a:cubicBezTo>
                      <a:pt x="24" y="332"/>
                      <a:pt x="100" y="354"/>
                      <a:pt x="113" y="317"/>
                    </a:cubicBezTo>
                    <a:cubicBezTo>
                      <a:pt x="127" y="280"/>
                      <a:pt x="124" y="256"/>
                      <a:pt x="124" y="256"/>
                    </a:cubicBezTo>
                    <a:cubicBezTo>
                      <a:pt x="124" y="256"/>
                      <a:pt x="65" y="266"/>
                      <a:pt x="3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77">
                <a:extLst>
                  <a:ext uri="{FF2B5EF4-FFF2-40B4-BE49-F238E27FC236}">
                    <a16:creationId xmlns:a16="http://schemas.microsoft.com/office/drawing/2014/main" id="{D96E3423-7B8E-E27A-BDA9-FF7C48C0AF8A}"/>
                  </a:ext>
                </a:extLst>
              </p:cNvPr>
              <p:cNvSpPr/>
              <p:nvPr/>
            </p:nvSpPr>
            <p:spPr bwMode="auto">
              <a:xfrm>
                <a:off x="9883776" y="1816101"/>
                <a:ext cx="776288" cy="704850"/>
              </a:xfrm>
              <a:custGeom>
                <a:avLst/>
                <a:gdLst>
                  <a:gd name="T0" fmla="*/ 78 w 506"/>
                  <a:gd name="T1" fmla="*/ 154 h 457"/>
                  <a:gd name="T2" fmla="*/ 18 w 506"/>
                  <a:gd name="T3" fmla="*/ 372 h 457"/>
                  <a:gd name="T4" fmla="*/ 0 w 506"/>
                  <a:gd name="T5" fmla="*/ 406 h 457"/>
                  <a:gd name="T6" fmla="*/ 42 w 506"/>
                  <a:gd name="T7" fmla="*/ 441 h 457"/>
                  <a:gd name="T8" fmla="*/ 56 w 506"/>
                  <a:gd name="T9" fmla="*/ 416 h 457"/>
                  <a:gd name="T10" fmla="*/ 85 w 506"/>
                  <a:gd name="T11" fmla="*/ 268 h 457"/>
                  <a:gd name="T12" fmla="*/ 274 w 506"/>
                  <a:gd name="T13" fmla="*/ 193 h 457"/>
                  <a:gd name="T14" fmla="*/ 376 w 506"/>
                  <a:gd name="T15" fmla="*/ 193 h 457"/>
                  <a:gd name="T16" fmla="*/ 381 w 506"/>
                  <a:gd name="T17" fmla="*/ 236 h 457"/>
                  <a:gd name="T18" fmla="*/ 425 w 506"/>
                  <a:gd name="T19" fmla="*/ 270 h 457"/>
                  <a:gd name="T20" fmla="*/ 468 w 506"/>
                  <a:gd name="T21" fmla="*/ 196 h 457"/>
                  <a:gd name="T22" fmla="*/ 404 w 506"/>
                  <a:gd name="T23" fmla="*/ 150 h 457"/>
                  <a:gd name="T24" fmla="*/ 296 w 506"/>
                  <a:gd name="T25" fmla="*/ 149 h 457"/>
                  <a:gd name="T26" fmla="*/ 356 w 506"/>
                  <a:gd name="T27" fmla="*/ 57 h 457"/>
                  <a:gd name="T28" fmla="*/ 276 w 506"/>
                  <a:gd name="T29" fmla="*/ 25 h 457"/>
                  <a:gd name="T30" fmla="*/ 242 w 506"/>
                  <a:gd name="T31" fmla="*/ 57 h 457"/>
                  <a:gd name="T32" fmla="*/ 161 w 506"/>
                  <a:gd name="T33" fmla="*/ 82 h 457"/>
                  <a:gd name="T34" fmla="*/ 136 w 506"/>
                  <a:gd name="T35" fmla="*/ 68 h 457"/>
                  <a:gd name="T36" fmla="*/ 142 w 506"/>
                  <a:gd name="T37" fmla="*/ 124 h 457"/>
                  <a:gd name="T38" fmla="*/ 180 w 506"/>
                  <a:gd name="T39" fmla="*/ 113 h 457"/>
                  <a:gd name="T40" fmla="*/ 216 w 506"/>
                  <a:gd name="T41" fmla="*/ 90 h 457"/>
                  <a:gd name="T42" fmla="*/ 257 w 506"/>
                  <a:gd name="T43" fmla="*/ 97 h 457"/>
                  <a:gd name="T44" fmla="*/ 270 w 506"/>
                  <a:gd name="T45" fmla="*/ 52 h 457"/>
                  <a:gd name="T46" fmla="*/ 305 w 506"/>
                  <a:gd name="T47" fmla="*/ 37 h 457"/>
                  <a:gd name="T48" fmla="*/ 281 w 506"/>
                  <a:gd name="T49" fmla="*/ 89 h 457"/>
                  <a:gd name="T50" fmla="*/ 185 w 506"/>
                  <a:gd name="T51" fmla="*/ 190 h 457"/>
                  <a:gd name="T52" fmla="*/ 97 w 506"/>
                  <a:gd name="T53" fmla="*/ 217 h 457"/>
                  <a:gd name="T54" fmla="*/ 78 w 506"/>
                  <a:gd name="T55" fmla="*/ 15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6" h="457">
                    <a:moveTo>
                      <a:pt x="78" y="154"/>
                    </a:moveTo>
                    <a:cubicBezTo>
                      <a:pt x="78" y="154"/>
                      <a:pt x="28" y="345"/>
                      <a:pt x="18" y="372"/>
                    </a:cubicBezTo>
                    <a:cubicBezTo>
                      <a:pt x="9" y="398"/>
                      <a:pt x="0" y="406"/>
                      <a:pt x="0" y="406"/>
                    </a:cubicBezTo>
                    <a:cubicBezTo>
                      <a:pt x="0" y="406"/>
                      <a:pt x="4" y="434"/>
                      <a:pt x="42" y="441"/>
                    </a:cubicBezTo>
                    <a:cubicBezTo>
                      <a:pt x="42" y="441"/>
                      <a:pt x="50" y="457"/>
                      <a:pt x="56" y="416"/>
                    </a:cubicBezTo>
                    <a:cubicBezTo>
                      <a:pt x="61" y="374"/>
                      <a:pt x="78" y="270"/>
                      <a:pt x="85" y="268"/>
                    </a:cubicBezTo>
                    <a:cubicBezTo>
                      <a:pt x="92" y="265"/>
                      <a:pt x="256" y="198"/>
                      <a:pt x="274" y="193"/>
                    </a:cubicBezTo>
                    <a:cubicBezTo>
                      <a:pt x="293" y="188"/>
                      <a:pt x="356" y="181"/>
                      <a:pt x="376" y="193"/>
                    </a:cubicBezTo>
                    <a:cubicBezTo>
                      <a:pt x="396" y="205"/>
                      <a:pt x="394" y="230"/>
                      <a:pt x="381" y="236"/>
                    </a:cubicBezTo>
                    <a:cubicBezTo>
                      <a:pt x="381" y="236"/>
                      <a:pt x="372" y="281"/>
                      <a:pt x="425" y="270"/>
                    </a:cubicBezTo>
                    <a:cubicBezTo>
                      <a:pt x="478" y="260"/>
                      <a:pt x="506" y="241"/>
                      <a:pt x="468" y="196"/>
                    </a:cubicBezTo>
                    <a:cubicBezTo>
                      <a:pt x="429" y="150"/>
                      <a:pt x="404" y="150"/>
                      <a:pt x="404" y="150"/>
                    </a:cubicBezTo>
                    <a:cubicBezTo>
                      <a:pt x="296" y="149"/>
                      <a:pt x="296" y="149"/>
                      <a:pt x="296" y="149"/>
                    </a:cubicBezTo>
                    <a:cubicBezTo>
                      <a:pt x="296" y="149"/>
                      <a:pt x="353" y="84"/>
                      <a:pt x="356" y="57"/>
                    </a:cubicBezTo>
                    <a:cubicBezTo>
                      <a:pt x="358" y="30"/>
                      <a:pt x="321" y="0"/>
                      <a:pt x="276" y="25"/>
                    </a:cubicBezTo>
                    <a:cubicBezTo>
                      <a:pt x="242" y="57"/>
                      <a:pt x="242" y="57"/>
                      <a:pt x="242" y="57"/>
                    </a:cubicBezTo>
                    <a:cubicBezTo>
                      <a:pt x="242" y="57"/>
                      <a:pt x="214" y="36"/>
                      <a:pt x="161" y="82"/>
                    </a:cubicBezTo>
                    <a:cubicBezTo>
                      <a:pt x="161" y="82"/>
                      <a:pt x="138" y="78"/>
                      <a:pt x="136" y="68"/>
                    </a:cubicBezTo>
                    <a:cubicBezTo>
                      <a:pt x="136" y="68"/>
                      <a:pt x="118" y="101"/>
                      <a:pt x="142" y="124"/>
                    </a:cubicBezTo>
                    <a:cubicBezTo>
                      <a:pt x="166" y="146"/>
                      <a:pt x="181" y="132"/>
                      <a:pt x="180" y="113"/>
                    </a:cubicBezTo>
                    <a:cubicBezTo>
                      <a:pt x="178" y="94"/>
                      <a:pt x="202" y="44"/>
                      <a:pt x="216" y="90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7" y="97"/>
                      <a:pt x="261" y="60"/>
                      <a:pt x="270" y="52"/>
                    </a:cubicBezTo>
                    <a:cubicBezTo>
                      <a:pt x="280" y="44"/>
                      <a:pt x="297" y="29"/>
                      <a:pt x="305" y="37"/>
                    </a:cubicBezTo>
                    <a:cubicBezTo>
                      <a:pt x="313" y="45"/>
                      <a:pt x="301" y="64"/>
                      <a:pt x="281" y="89"/>
                    </a:cubicBezTo>
                    <a:cubicBezTo>
                      <a:pt x="261" y="114"/>
                      <a:pt x="217" y="174"/>
                      <a:pt x="185" y="190"/>
                    </a:cubicBezTo>
                    <a:cubicBezTo>
                      <a:pt x="153" y="206"/>
                      <a:pt x="97" y="217"/>
                      <a:pt x="97" y="217"/>
                    </a:cubicBezTo>
                    <a:cubicBezTo>
                      <a:pt x="97" y="217"/>
                      <a:pt x="121" y="166"/>
                      <a:pt x="7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78">
                <a:extLst>
                  <a:ext uri="{FF2B5EF4-FFF2-40B4-BE49-F238E27FC236}">
                    <a16:creationId xmlns:a16="http://schemas.microsoft.com/office/drawing/2014/main" id="{36AF2AE7-362A-9429-84ED-B08A37C535BC}"/>
                  </a:ext>
                </a:extLst>
              </p:cNvPr>
              <p:cNvSpPr/>
              <p:nvPr/>
            </p:nvSpPr>
            <p:spPr bwMode="auto">
              <a:xfrm>
                <a:off x="10123488" y="2149476"/>
                <a:ext cx="433388" cy="592138"/>
              </a:xfrm>
              <a:custGeom>
                <a:avLst/>
                <a:gdLst>
                  <a:gd name="T0" fmla="*/ 2 w 282"/>
                  <a:gd name="T1" fmla="*/ 54 h 384"/>
                  <a:gd name="T2" fmla="*/ 17 w 282"/>
                  <a:gd name="T3" fmla="*/ 57 h 384"/>
                  <a:gd name="T4" fmla="*/ 52 w 282"/>
                  <a:gd name="T5" fmla="*/ 46 h 384"/>
                  <a:gd name="T6" fmla="*/ 128 w 282"/>
                  <a:gd name="T7" fmla="*/ 16 h 384"/>
                  <a:gd name="T8" fmla="*/ 198 w 282"/>
                  <a:gd name="T9" fmla="*/ 29 h 384"/>
                  <a:gd name="T10" fmla="*/ 174 w 282"/>
                  <a:gd name="T11" fmla="*/ 85 h 384"/>
                  <a:gd name="T12" fmla="*/ 174 w 282"/>
                  <a:gd name="T13" fmla="*/ 106 h 384"/>
                  <a:gd name="T14" fmla="*/ 263 w 282"/>
                  <a:gd name="T15" fmla="*/ 118 h 384"/>
                  <a:gd name="T16" fmla="*/ 266 w 282"/>
                  <a:gd name="T17" fmla="*/ 168 h 384"/>
                  <a:gd name="T18" fmla="*/ 195 w 282"/>
                  <a:gd name="T19" fmla="*/ 168 h 384"/>
                  <a:gd name="T20" fmla="*/ 181 w 282"/>
                  <a:gd name="T21" fmla="*/ 185 h 384"/>
                  <a:gd name="T22" fmla="*/ 137 w 282"/>
                  <a:gd name="T23" fmla="*/ 365 h 384"/>
                  <a:gd name="T24" fmla="*/ 19 w 282"/>
                  <a:gd name="T25" fmla="*/ 239 h 384"/>
                  <a:gd name="T26" fmla="*/ 116 w 282"/>
                  <a:gd name="T27" fmla="*/ 279 h 384"/>
                  <a:gd name="T28" fmla="*/ 137 w 282"/>
                  <a:gd name="T29" fmla="*/ 181 h 384"/>
                  <a:gd name="T30" fmla="*/ 49 w 282"/>
                  <a:gd name="T31" fmla="*/ 210 h 384"/>
                  <a:gd name="T32" fmla="*/ 0 w 282"/>
                  <a:gd name="T33" fmla="*/ 152 h 384"/>
                  <a:gd name="T34" fmla="*/ 39 w 282"/>
                  <a:gd name="T35" fmla="*/ 136 h 384"/>
                  <a:gd name="T36" fmla="*/ 91 w 282"/>
                  <a:gd name="T37" fmla="*/ 130 h 384"/>
                  <a:gd name="T38" fmla="*/ 110 w 282"/>
                  <a:gd name="T39" fmla="*/ 122 h 384"/>
                  <a:gd name="T40" fmla="*/ 114 w 282"/>
                  <a:gd name="T41" fmla="*/ 84 h 384"/>
                  <a:gd name="T42" fmla="*/ 105 w 282"/>
                  <a:gd name="T43" fmla="*/ 55 h 384"/>
                  <a:gd name="T44" fmla="*/ 40 w 282"/>
                  <a:gd name="T45" fmla="*/ 97 h 384"/>
                  <a:gd name="T46" fmla="*/ 2 w 282"/>
                  <a:gd name="T47" fmla="*/ 5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2" h="384">
                    <a:moveTo>
                      <a:pt x="2" y="54"/>
                    </a:moveTo>
                    <a:cubicBezTo>
                      <a:pt x="2" y="54"/>
                      <a:pt x="9" y="52"/>
                      <a:pt x="17" y="57"/>
                    </a:cubicBezTo>
                    <a:cubicBezTo>
                      <a:pt x="25" y="62"/>
                      <a:pt x="44" y="53"/>
                      <a:pt x="52" y="46"/>
                    </a:cubicBezTo>
                    <a:cubicBezTo>
                      <a:pt x="60" y="40"/>
                      <a:pt x="113" y="20"/>
                      <a:pt x="128" y="16"/>
                    </a:cubicBezTo>
                    <a:cubicBezTo>
                      <a:pt x="142" y="12"/>
                      <a:pt x="186" y="0"/>
                      <a:pt x="198" y="29"/>
                    </a:cubicBezTo>
                    <a:cubicBezTo>
                      <a:pt x="210" y="58"/>
                      <a:pt x="180" y="77"/>
                      <a:pt x="174" y="85"/>
                    </a:cubicBezTo>
                    <a:cubicBezTo>
                      <a:pt x="169" y="93"/>
                      <a:pt x="174" y="106"/>
                      <a:pt x="174" y="106"/>
                    </a:cubicBezTo>
                    <a:cubicBezTo>
                      <a:pt x="174" y="106"/>
                      <a:pt x="249" y="100"/>
                      <a:pt x="263" y="118"/>
                    </a:cubicBezTo>
                    <a:cubicBezTo>
                      <a:pt x="263" y="118"/>
                      <a:pt x="282" y="150"/>
                      <a:pt x="266" y="168"/>
                    </a:cubicBezTo>
                    <a:cubicBezTo>
                      <a:pt x="249" y="186"/>
                      <a:pt x="203" y="164"/>
                      <a:pt x="195" y="168"/>
                    </a:cubicBezTo>
                    <a:cubicBezTo>
                      <a:pt x="187" y="172"/>
                      <a:pt x="181" y="168"/>
                      <a:pt x="181" y="185"/>
                    </a:cubicBezTo>
                    <a:cubicBezTo>
                      <a:pt x="181" y="202"/>
                      <a:pt x="185" y="346"/>
                      <a:pt x="137" y="365"/>
                    </a:cubicBezTo>
                    <a:cubicBezTo>
                      <a:pt x="89" y="384"/>
                      <a:pt x="14" y="288"/>
                      <a:pt x="19" y="239"/>
                    </a:cubicBezTo>
                    <a:cubicBezTo>
                      <a:pt x="19" y="239"/>
                      <a:pt x="87" y="288"/>
                      <a:pt x="116" y="279"/>
                    </a:cubicBezTo>
                    <a:cubicBezTo>
                      <a:pt x="145" y="270"/>
                      <a:pt x="138" y="187"/>
                      <a:pt x="137" y="181"/>
                    </a:cubicBezTo>
                    <a:cubicBezTo>
                      <a:pt x="136" y="175"/>
                      <a:pt x="62" y="209"/>
                      <a:pt x="49" y="210"/>
                    </a:cubicBezTo>
                    <a:cubicBezTo>
                      <a:pt x="36" y="211"/>
                      <a:pt x="0" y="170"/>
                      <a:pt x="0" y="152"/>
                    </a:cubicBezTo>
                    <a:cubicBezTo>
                      <a:pt x="0" y="134"/>
                      <a:pt x="21" y="127"/>
                      <a:pt x="39" y="136"/>
                    </a:cubicBezTo>
                    <a:cubicBezTo>
                      <a:pt x="57" y="145"/>
                      <a:pt x="87" y="133"/>
                      <a:pt x="91" y="130"/>
                    </a:cubicBezTo>
                    <a:cubicBezTo>
                      <a:pt x="95" y="127"/>
                      <a:pt x="107" y="122"/>
                      <a:pt x="110" y="122"/>
                    </a:cubicBezTo>
                    <a:cubicBezTo>
                      <a:pt x="113" y="122"/>
                      <a:pt x="114" y="87"/>
                      <a:pt x="114" y="84"/>
                    </a:cubicBezTo>
                    <a:cubicBezTo>
                      <a:pt x="114" y="81"/>
                      <a:pt x="167" y="20"/>
                      <a:pt x="105" y="55"/>
                    </a:cubicBezTo>
                    <a:cubicBezTo>
                      <a:pt x="43" y="90"/>
                      <a:pt x="45" y="97"/>
                      <a:pt x="40" y="97"/>
                    </a:cubicBezTo>
                    <a:cubicBezTo>
                      <a:pt x="35" y="97"/>
                      <a:pt x="7" y="86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49253770-328F-3064-10D6-29A3275DB8E7}"/>
                </a:ext>
              </a:extLst>
            </p:cNvPr>
            <p:cNvGrpSpPr/>
            <p:nvPr/>
          </p:nvGrpSpPr>
          <p:grpSpPr>
            <a:xfrm>
              <a:off x="375330" y="714579"/>
              <a:ext cx="411605" cy="412976"/>
              <a:chOff x="1727201" y="1657351"/>
              <a:chExt cx="1430338" cy="1435100"/>
            </a:xfrm>
            <a:solidFill>
              <a:schemeClr val="accent1"/>
            </a:solidFill>
          </p:grpSpPr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4E41AF75-B8B0-6721-93A3-863AFB71BE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2788" y="1912938"/>
                <a:ext cx="920750" cy="923925"/>
              </a:xfrm>
              <a:custGeom>
                <a:avLst/>
                <a:gdLst>
                  <a:gd name="T0" fmla="*/ 300 w 599"/>
                  <a:gd name="T1" fmla="*/ 599 h 599"/>
                  <a:gd name="T2" fmla="*/ 0 w 599"/>
                  <a:gd name="T3" fmla="*/ 300 h 599"/>
                  <a:gd name="T4" fmla="*/ 300 w 599"/>
                  <a:gd name="T5" fmla="*/ 0 h 599"/>
                  <a:gd name="T6" fmla="*/ 599 w 599"/>
                  <a:gd name="T7" fmla="*/ 300 h 599"/>
                  <a:gd name="T8" fmla="*/ 300 w 599"/>
                  <a:gd name="T9" fmla="*/ 599 h 599"/>
                  <a:gd name="T10" fmla="*/ 300 w 599"/>
                  <a:gd name="T11" fmla="*/ 6 h 599"/>
                  <a:gd name="T12" fmla="*/ 6 w 599"/>
                  <a:gd name="T13" fmla="*/ 300 h 599"/>
                  <a:gd name="T14" fmla="*/ 300 w 599"/>
                  <a:gd name="T15" fmla="*/ 593 h 599"/>
                  <a:gd name="T16" fmla="*/ 593 w 599"/>
                  <a:gd name="T17" fmla="*/ 300 h 599"/>
                  <a:gd name="T18" fmla="*/ 300 w 599"/>
                  <a:gd name="T19" fmla="*/ 6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9" h="599">
                    <a:moveTo>
                      <a:pt x="300" y="599"/>
                    </a:moveTo>
                    <a:cubicBezTo>
                      <a:pt x="135" y="599"/>
                      <a:pt x="0" y="464"/>
                      <a:pt x="0" y="300"/>
                    </a:cubicBezTo>
                    <a:cubicBezTo>
                      <a:pt x="0" y="135"/>
                      <a:pt x="135" y="0"/>
                      <a:pt x="300" y="0"/>
                    </a:cubicBezTo>
                    <a:cubicBezTo>
                      <a:pt x="464" y="0"/>
                      <a:pt x="599" y="135"/>
                      <a:pt x="599" y="300"/>
                    </a:cubicBezTo>
                    <a:cubicBezTo>
                      <a:pt x="599" y="464"/>
                      <a:pt x="464" y="599"/>
                      <a:pt x="300" y="599"/>
                    </a:cubicBezTo>
                    <a:close/>
                    <a:moveTo>
                      <a:pt x="300" y="6"/>
                    </a:moveTo>
                    <a:cubicBezTo>
                      <a:pt x="138" y="6"/>
                      <a:pt x="6" y="138"/>
                      <a:pt x="6" y="300"/>
                    </a:cubicBezTo>
                    <a:cubicBezTo>
                      <a:pt x="6" y="461"/>
                      <a:pt x="138" y="593"/>
                      <a:pt x="300" y="593"/>
                    </a:cubicBezTo>
                    <a:cubicBezTo>
                      <a:pt x="461" y="593"/>
                      <a:pt x="593" y="461"/>
                      <a:pt x="593" y="300"/>
                    </a:cubicBezTo>
                    <a:cubicBezTo>
                      <a:pt x="593" y="138"/>
                      <a:pt x="461" y="6"/>
                      <a:pt x="30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49A56E67-BF52-E049-8CFB-B07FD25EF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201" y="1657351"/>
                <a:ext cx="1430338" cy="1435100"/>
              </a:xfrm>
              <a:custGeom>
                <a:avLst/>
                <a:gdLst>
                  <a:gd name="T0" fmla="*/ 466 w 931"/>
                  <a:gd name="T1" fmla="*/ 931 h 931"/>
                  <a:gd name="T2" fmla="*/ 0 w 931"/>
                  <a:gd name="T3" fmla="*/ 466 h 931"/>
                  <a:gd name="T4" fmla="*/ 466 w 931"/>
                  <a:gd name="T5" fmla="*/ 0 h 931"/>
                  <a:gd name="T6" fmla="*/ 931 w 931"/>
                  <a:gd name="T7" fmla="*/ 466 h 931"/>
                  <a:gd name="T8" fmla="*/ 466 w 931"/>
                  <a:gd name="T9" fmla="*/ 931 h 931"/>
                  <a:gd name="T10" fmla="*/ 466 w 931"/>
                  <a:gd name="T11" fmla="*/ 8 h 931"/>
                  <a:gd name="T12" fmla="*/ 8 w 931"/>
                  <a:gd name="T13" fmla="*/ 466 h 931"/>
                  <a:gd name="T14" fmla="*/ 466 w 931"/>
                  <a:gd name="T15" fmla="*/ 923 h 931"/>
                  <a:gd name="T16" fmla="*/ 923 w 931"/>
                  <a:gd name="T17" fmla="*/ 466 h 931"/>
                  <a:gd name="T18" fmla="*/ 466 w 931"/>
                  <a:gd name="T19" fmla="*/ 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1" h="931">
                    <a:moveTo>
                      <a:pt x="466" y="931"/>
                    </a:moveTo>
                    <a:cubicBezTo>
                      <a:pt x="209" y="931"/>
                      <a:pt x="0" y="722"/>
                      <a:pt x="0" y="466"/>
                    </a:cubicBezTo>
                    <a:cubicBezTo>
                      <a:pt x="0" y="209"/>
                      <a:pt x="209" y="0"/>
                      <a:pt x="466" y="0"/>
                    </a:cubicBezTo>
                    <a:cubicBezTo>
                      <a:pt x="722" y="0"/>
                      <a:pt x="931" y="209"/>
                      <a:pt x="931" y="466"/>
                    </a:cubicBezTo>
                    <a:cubicBezTo>
                      <a:pt x="931" y="722"/>
                      <a:pt x="722" y="931"/>
                      <a:pt x="466" y="931"/>
                    </a:cubicBezTo>
                    <a:close/>
                    <a:moveTo>
                      <a:pt x="466" y="8"/>
                    </a:moveTo>
                    <a:cubicBezTo>
                      <a:pt x="213" y="8"/>
                      <a:pt x="8" y="213"/>
                      <a:pt x="8" y="466"/>
                    </a:cubicBezTo>
                    <a:cubicBezTo>
                      <a:pt x="8" y="718"/>
                      <a:pt x="213" y="923"/>
                      <a:pt x="466" y="923"/>
                    </a:cubicBezTo>
                    <a:cubicBezTo>
                      <a:pt x="718" y="923"/>
                      <a:pt x="923" y="718"/>
                      <a:pt x="923" y="466"/>
                    </a:cubicBezTo>
                    <a:cubicBezTo>
                      <a:pt x="923" y="213"/>
                      <a:pt x="718" y="8"/>
                      <a:pt x="46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id="{0EDC1AF4-4A68-970C-9C27-132128E498E5}"/>
                  </a:ext>
                </a:extLst>
              </p:cNvPr>
              <p:cNvSpPr/>
              <p:nvPr/>
            </p:nvSpPr>
            <p:spPr bwMode="auto">
              <a:xfrm>
                <a:off x="1831976" y="2405063"/>
                <a:ext cx="52388" cy="49213"/>
              </a:xfrm>
              <a:custGeom>
                <a:avLst/>
                <a:gdLst>
                  <a:gd name="T0" fmla="*/ 12 w 34"/>
                  <a:gd name="T1" fmla="*/ 17 h 32"/>
                  <a:gd name="T2" fmla="*/ 18 w 34"/>
                  <a:gd name="T3" fmla="*/ 16 h 32"/>
                  <a:gd name="T4" fmla="*/ 19 w 34"/>
                  <a:gd name="T5" fmla="*/ 30 h 32"/>
                  <a:gd name="T6" fmla="*/ 6 w 34"/>
                  <a:gd name="T7" fmla="*/ 32 h 32"/>
                  <a:gd name="T8" fmla="*/ 2 w 34"/>
                  <a:gd name="T9" fmla="*/ 26 h 32"/>
                  <a:gd name="T10" fmla="*/ 0 w 34"/>
                  <a:gd name="T11" fmla="*/ 18 h 32"/>
                  <a:gd name="T12" fmla="*/ 1 w 34"/>
                  <a:gd name="T13" fmla="*/ 9 h 32"/>
                  <a:gd name="T14" fmla="*/ 7 w 34"/>
                  <a:gd name="T15" fmla="*/ 3 h 32"/>
                  <a:gd name="T16" fmla="*/ 15 w 34"/>
                  <a:gd name="T17" fmla="*/ 0 h 32"/>
                  <a:gd name="T18" fmla="*/ 25 w 34"/>
                  <a:gd name="T19" fmla="*/ 1 h 32"/>
                  <a:gd name="T20" fmla="*/ 31 w 34"/>
                  <a:gd name="T21" fmla="*/ 7 h 32"/>
                  <a:gd name="T22" fmla="*/ 34 w 34"/>
                  <a:gd name="T23" fmla="*/ 15 h 32"/>
                  <a:gd name="T24" fmla="*/ 32 w 34"/>
                  <a:gd name="T25" fmla="*/ 24 h 32"/>
                  <a:gd name="T26" fmla="*/ 25 w 34"/>
                  <a:gd name="T27" fmla="*/ 29 h 32"/>
                  <a:gd name="T28" fmla="*/ 23 w 34"/>
                  <a:gd name="T29" fmla="*/ 23 h 32"/>
                  <a:gd name="T30" fmla="*/ 27 w 34"/>
                  <a:gd name="T31" fmla="*/ 20 h 32"/>
                  <a:gd name="T32" fmla="*/ 28 w 34"/>
                  <a:gd name="T33" fmla="*/ 15 h 32"/>
                  <a:gd name="T34" fmla="*/ 25 w 34"/>
                  <a:gd name="T35" fmla="*/ 8 h 32"/>
                  <a:gd name="T36" fmla="*/ 16 w 34"/>
                  <a:gd name="T37" fmla="*/ 7 h 32"/>
                  <a:gd name="T38" fmla="*/ 8 w 34"/>
                  <a:gd name="T39" fmla="*/ 10 h 32"/>
                  <a:gd name="T40" fmla="*/ 5 w 34"/>
                  <a:gd name="T41" fmla="*/ 17 h 32"/>
                  <a:gd name="T42" fmla="*/ 7 w 34"/>
                  <a:gd name="T43" fmla="*/ 21 h 32"/>
                  <a:gd name="T44" fmla="*/ 9 w 34"/>
                  <a:gd name="T45" fmla="*/ 25 h 32"/>
                  <a:gd name="T46" fmla="*/ 13 w 34"/>
                  <a:gd name="T47" fmla="*/ 24 h 32"/>
                  <a:gd name="T48" fmla="*/ 12 w 34"/>
                  <a:gd name="T4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32">
                    <a:moveTo>
                      <a:pt x="12" y="17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0"/>
                      <a:pt x="3" y="28"/>
                      <a:pt x="2" y="26"/>
                    </a:cubicBezTo>
                    <a:cubicBezTo>
                      <a:pt x="1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9"/>
                    </a:cubicBezTo>
                    <a:cubicBezTo>
                      <a:pt x="2" y="6"/>
                      <a:pt x="4" y="4"/>
                      <a:pt x="7" y="3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19" y="0"/>
                      <a:pt x="22" y="0"/>
                      <a:pt x="25" y="1"/>
                    </a:cubicBezTo>
                    <a:cubicBezTo>
                      <a:pt x="27" y="2"/>
                      <a:pt x="30" y="4"/>
                      <a:pt x="31" y="7"/>
                    </a:cubicBezTo>
                    <a:cubicBezTo>
                      <a:pt x="33" y="9"/>
                      <a:pt x="33" y="11"/>
                      <a:pt x="34" y="15"/>
                    </a:cubicBezTo>
                    <a:cubicBezTo>
                      <a:pt x="34" y="19"/>
                      <a:pt x="33" y="22"/>
                      <a:pt x="32" y="24"/>
                    </a:cubicBezTo>
                    <a:cubicBezTo>
                      <a:pt x="30" y="27"/>
                      <a:pt x="28" y="28"/>
                      <a:pt x="25" y="29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5" y="22"/>
                      <a:pt x="26" y="21"/>
                      <a:pt x="27" y="20"/>
                    </a:cubicBezTo>
                    <a:cubicBezTo>
                      <a:pt x="28" y="19"/>
                      <a:pt x="28" y="17"/>
                      <a:pt x="28" y="15"/>
                    </a:cubicBezTo>
                    <a:cubicBezTo>
                      <a:pt x="28" y="12"/>
                      <a:pt x="27" y="10"/>
                      <a:pt x="25" y="8"/>
                    </a:cubicBezTo>
                    <a:cubicBezTo>
                      <a:pt x="23" y="7"/>
                      <a:pt x="20" y="6"/>
                      <a:pt x="16" y="7"/>
                    </a:cubicBezTo>
                    <a:cubicBezTo>
                      <a:pt x="12" y="7"/>
                      <a:pt x="10" y="8"/>
                      <a:pt x="8" y="10"/>
                    </a:cubicBezTo>
                    <a:cubicBezTo>
                      <a:pt x="6" y="12"/>
                      <a:pt x="5" y="14"/>
                      <a:pt x="5" y="17"/>
                    </a:cubicBezTo>
                    <a:cubicBezTo>
                      <a:pt x="6" y="18"/>
                      <a:pt x="6" y="20"/>
                      <a:pt x="7" y="21"/>
                    </a:cubicBezTo>
                    <a:cubicBezTo>
                      <a:pt x="7" y="23"/>
                      <a:pt x="8" y="24"/>
                      <a:pt x="9" y="25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id="{5686A587-2020-EE71-6318-067C7186F2E8}"/>
                  </a:ext>
                </a:extLst>
              </p:cNvPr>
              <p:cNvSpPr/>
              <p:nvPr/>
            </p:nvSpPr>
            <p:spPr bwMode="auto">
              <a:xfrm>
                <a:off x="1838326" y="2457451"/>
                <a:ext cx="55563" cy="46038"/>
              </a:xfrm>
              <a:custGeom>
                <a:avLst/>
                <a:gdLst>
                  <a:gd name="T0" fmla="*/ 31 w 36"/>
                  <a:gd name="T1" fmla="*/ 0 h 30"/>
                  <a:gd name="T2" fmla="*/ 32 w 36"/>
                  <a:gd name="T3" fmla="*/ 7 h 30"/>
                  <a:gd name="T4" fmla="*/ 15 w 36"/>
                  <a:gd name="T5" fmla="*/ 10 h 30"/>
                  <a:gd name="T6" fmla="*/ 10 w 36"/>
                  <a:gd name="T7" fmla="*/ 11 h 30"/>
                  <a:gd name="T8" fmla="*/ 7 w 36"/>
                  <a:gd name="T9" fmla="*/ 14 h 30"/>
                  <a:gd name="T10" fmla="*/ 6 w 36"/>
                  <a:gd name="T11" fmla="*/ 18 h 30"/>
                  <a:gd name="T12" fmla="*/ 8 w 36"/>
                  <a:gd name="T13" fmla="*/ 22 h 30"/>
                  <a:gd name="T14" fmla="*/ 11 w 36"/>
                  <a:gd name="T15" fmla="*/ 24 h 30"/>
                  <a:gd name="T16" fmla="*/ 17 w 36"/>
                  <a:gd name="T17" fmla="*/ 23 h 30"/>
                  <a:gd name="T18" fmla="*/ 35 w 36"/>
                  <a:gd name="T19" fmla="*/ 20 h 30"/>
                  <a:gd name="T20" fmla="*/ 36 w 36"/>
                  <a:gd name="T21" fmla="*/ 26 h 30"/>
                  <a:gd name="T22" fmla="*/ 19 w 36"/>
                  <a:gd name="T23" fmla="*/ 29 h 30"/>
                  <a:gd name="T24" fmla="*/ 11 w 36"/>
                  <a:gd name="T25" fmla="*/ 30 h 30"/>
                  <a:gd name="T26" fmla="*/ 6 w 36"/>
                  <a:gd name="T27" fmla="*/ 29 h 30"/>
                  <a:gd name="T28" fmla="*/ 3 w 36"/>
                  <a:gd name="T29" fmla="*/ 26 h 30"/>
                  <a:gd name="T30" fmla="*/ 1 w 36"/>
                  <a:gd name="T31" fmla="*/ 20 h 30"/>
                  <a:gd name="T32" fmla="*/ 1 w 36"/>
                  <a:gd name="T33" fmla="*/ 12 h 30"/>
                  <a:gd name="T34" fmla="*/ 3 w 36"/>
                  <a:gd name="T35" fmla="*/ 8 h 30"/>
                  <a:gd name="T36" fmla="*/ 6 w 36"/>
                  <a:gd name="T37" fmla="*/ 6 h 30"/>
                  <a:gd name="T38" fmla="*/ 14 w 36"/>
                  <a:gd name="T39" fmla="*/ 3 h 30"/>
                  <a:gd name="T40" fmla="*/ 31 w 36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0">
                    <a:moveTo>
                      <a:pt x="31" y="0"/>
                    </a:moveTo>
                    <a:cubicBezTo>
                      <a:pt x="32" y="7"/>
                      <a:pt x="32" y="7"/>
                      <a:pt x="32" y="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11"/>
                      <a:pt x="10" y="11"/>
                      <a:pt x="10" y="11"/>
                    </a:cubicBezTo>
                    <a:cubicBezTo>
                      <a:pt x="8" y="12"/>
                      <a:pt x="7" y="13"/>
                      <a:pt x="7" y="14"/>
                    </a:cubicBezTo>
                    <a:cubicBezTo>
                      <a:pt x="6" y="15"/>
                      <a:pt x="6" y="17"/>
                      <a:pt x="6" y="18"/>
                    </a:cubicBezTo>
                    <a:cubicBezTo>
                      <a:pt x="7" y="20"/>
                      <a:pt x="7" y="22"/>
                      <a:pt x="8" y="22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2" y="24"/>
                      <a:pt x="14" y="23"/>
                      <a:pt x="17" y="23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5" y="30"/>
                      <a:pt x="12" y="30"/>
                      <a:pt x="11" y="30"/>
                    </a:cubicBezTo>
                    <a:cubicBezTo>
                      <a:pt x="9" y="30"/>
                      <a:pt x="7" y="30"/>
                      <a:pt x="6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4"/>
                      <a:pt x="1" y="22"/>
                      <a:pt x="1" y="20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1" y="11"/>
                      <a:pt x="2" y="9"/>
                      <a:pt x="3" y="8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5"/>
                      <a:pt x="10" y="4"/>
                      <a:pt x="14" y="3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85383F4E-0366-93D2-AB89-5A5C2DE9C1B4}"/>
                  </a:ext>
                </a:extLst>
              </p:cNvPr>
              <p:cNvSpPr/>
              <p:nvPr/>
            </p:nvSpPr>
            <p:spPr bwMode="auto">
              <a:xfrm>
                <a:off x="1847851" y="2506663"/>
                <a:ext cx="50800" cy="23813"/>
              </a:xfrm>
              <a:custGeom>
                <a:avLst/>
                <a:gdLst>
                  <a:gd name="T0" fmla="*/ 0 w 32"/>
                  <a:gd name="T1" fmla="*/ 8 h 15"/>
                  <a:gd name="T2" fmla="*/ 31 w 32"/>
                  <a:gd name="T3" fmla="*/ 0 h 15"/>
                  <a:gd name="T4" fmla="*/ 32 w 32"/>
                  <a:gd name="T5" fmla="*/ 7 h 15"/>
                  <a:gd name="T6" fmla="*/ 1 w 32"/>
                  <a:gd name="T7" fmla="*/ 15 h 15"/>
                  <a:gd name="T8" fmla="*/ 0 w 32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8"/>
                    </a:moveTo>
                    <a:lnTo>
                      <a:pt x="31" y="0"/>
                    </a:lnTo>
                    <a:lnTo>
                      <a:pt x="32" y="7"/>
                    </a:lnTo>
                    <a:lnTo>
                      <a:pt x="1" y="1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9">
                <a:extLst>
                  <a:ext uri="{FF2B5EF4-FFF2-40B4-BE49-F238E27FC236}">
                    <a16:creationId xmlns:a16="http://schemas.microsoft.com/office/drawing/2014/main" id="{B3CF4431-25B1-C718-B514-40D85A1EBEEB}"/>
                  </a:ext>
                </a:extLst>
              </p:cNvPr>
              <p:cNvSpPr/>
              <p:nvPr/>
            </p:nvSpPr>
            <p:spPr bwMode="auto">
              <a:xfrm>
                <a:off x="1851026" y="2527301"/>
                <a:ext cx="50800" cy="47625"/>
              </a:xfrm>
              <a:custGeom>
                <a:avLst/>
                <a:gdLst>
                  <a:gd name="T0" fmla="*/ 0 w 32"/>
                  <a:gd name="T1" fmla="*/ 8 h 30"/>
                  <a:gd name="T2" fmla="*/ 30 w 32"/>
                  <a:gd name="T3" fmla="*/ 0 h 30"/>
                  <a:gd name="T4" fmla="*/ 32 w 32"/>
                  <a:gd name="T5" fmla="*/ 5 h 30"/>
                  <a:gd name="T6" fmla="*/ 7 w 32"/>
                  <a:gd name="T7" fmla="*/ 13 h 30"/>
                  <a:gd name="T8" fmla="*/ 12 w 32"/>
                  <a:gd name="T9" fmla="*/ 29 h 30"/>
                  <a:gd name="T10" fmla="*/ 7 w 32"/>
                  <a:gd name="T11" fmla="*/ 30 h 30"/>
                  <a:gd name="T12" fmla="*/ 0 w 32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30" y="0"/>
                    </a:lnTo>
                    <a:lnTo>
                      <a:pt x="32" y="5"/>
                    </a:lnTo>
                    <a:lnTo>
                      <a:pt x="7" y="13"/>
                    </a:lnTo>
                    <a:lnTo>
                      <a:pt x="12" y="29"/>
                    </a:lnTo>
                    <a:lnTo>
                      <a:pt x="7" y="3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F65A099-48DD-F36C-FAC9-96D857267669}"/>
                  </a:ext>
                </a:extLst>
              </p:cNvPr>
              <p:cNvSpPr/>
              <p:nvPr/>
            </p:nvSpPr>
            <p:spPr bwMode="auto">
              <a:xfrm>
                <a:off x="1865313" y="2566988"/>
                <a:ext cx="50800" cy="25400"/>
              </a:xfrm>
              <a:custGeom>
                <a:avLst/>
                <a:gdLst>
                  <a:gd name="T0" fmla="*/ 0 w 32"/>
                  <a:gd name="T1" fmla="*/ 11 h 16"/>
                  <a:gd name="T2" fmla="*/ 30 w 32"/>
                  <a:gd name="T3" fmla="*/ 0 h 16"/>
                  <a:gd name="T4" fmla="*/ 32 w 32"/>
                  <a:gd name="T5" fmla="*/ 6 h 16"/>
                  <a:gd name="T6" fmla="*/ 2 w 32"/>
                  <a:gd name="T7" fmla="*/ 16 h 16"/>
                  <a:gd name="T8" fmla="*/ 0 w 32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11"/>
                    </a:moveTo>
                    <a:lnTo>
                      <a:pt x="30" y="0"/>
                    </a:lnTo>
                    <a:lnTo>
                      <a:pt x="32" y="6"/>
                    </a:lnTo>
                    <a:lnTo>
                      <a:pt x="2" y="1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1">
                <a:extLst>
                  <a:ext uri="{FF2B5EF4-FFF2-40B4-BE49-F238E27FC236}">
                    <a16:creationId xmlns:a16="http://schemas.microsoft.com/office/drawing/2014/main" id="{E3A1A070-73E2-F581-9EC4-1EE24864D122}"/>
                  </a:ext>
                </a:extLst>
              </p:cNvPr>
              <p:cNvSpPr/>
              <p:nvPr/>
            </p:nvSpPr>
            <p:spPr bwMode="auto">
              <a:xfrm>
                <a:off x="1873251" y="2586038"/>
                <a:ext cx="63500" cy="55563"/>
              </a:xfrm>
              <a:custGeom>
                <a:avLst/>
                <a:gdLst>
                  <a:gd name="T0" fmla="*/ 0 w 40"/>
                  <a:gd name="T1" fmla="*/ 12 h 35"/>
                  <a:gd name="T2" fmla="*/ 29 w 40"/>
                  <a:gd name="T3" fmla="*/ 0 h 35"/>
                  <a:gd name="T4" fmla="*/ 32 w 40"/>
                  <a:gd name="T5" fmla="*/ 5 h 35"/>
                  <a:gd name="T6" fmla="*/ 17 w 40"/>
                  <a:gd name="T7" fmla="*/ 26 h 35"/>
                  <a:gd name="T8" fmla="*/ 37 w 40"/>
                  <a:gd name="T9" fmla="*/ 17 h 35"/>
                  <a:gd name="T10" fmla="*/ 40 w 40"/>
                  <a:gd name="T11" fmla="*/ 23 h 35"/>
                  <a:gd name="T12" fmla="*/ 11 w 40"/>
                  <a:gd name="T13" fmla="*/ 35 h 35"/>
                  <a:gd name="T14" fmla="*/ 8 w 40"/>
                  <a:gd name="T15" fmla="*/ 30 h 35"/>
                  <a:gd name="T16" fmla="*/ 21 w 40"/>
                  <a:gd name="T17" fmla="*/ 9 h 35"/>
                  <a:gd name="T18" fmla="*/ 3 w 40"/>
                  <a:gd name="T19" fmla="*/ 18 h 35"/>
                  <a:gd name="T20" fmla="*/ 0 w 40"/>
                  <a:gd name="T21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0" y="12"/>
                    </a:moveTo>
                    <a:lnTo>
                      <a:pt x="29" y="0"/>
                    </a:lnTo>
                    <a:lnTo>
                      <a:pt x="32" y="5"/>
                    </a:lnTo>
                    <a:lnTo>
                      <a:pt x="17" y="26"/>
                    </a:lnTo>
                    <a:lnTo>
                      <a:pt x="37" y="17"/>
                    </a:lnTo>
                    <a:lnTo>
                      <a:pt x="40" y="23"/>
                    </a:lnTo>
                    <a:lnTo>
                      <a:pt x="11" y="35"/>
                    </a:lnTo>
                    <a:lnTo>
                      <a:pt x="8" y="30"/>
                    </a:lnTo>
                    <a:lnTo>
                      <a:pt x="21" y="9"/>
                    </a:lnTo>
                    <a:lnTo>
                      <a:pt x="3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2">
                <a:extLst>
                  <a:ext uri="{FF2B5EF4-FFF2-40B4-BE49-F238E27FC236}">
                    <a16:creationId xmlns:a16="http://schemas.microsoft.com/office/drawing/2014/main" id="{2FDE86FB-9686-116B-48A5-D4514F1105A2}"/>
                  </a:ext>
                </a:extLst>
              </p:cNvPr>
              <p:cNvSpPr/>
              <p:nvPr/>
            </p:nvSpPr>
            <p:spPr bwMode="auto">
              <a:xfrm>
                <a:off x="1914526" y="2654301"/>
                <a:ext cx="60325" cy="55563"/>
              </a:xfrm>
              <a:custGeom>
                <a:avLst/>
                <a:gdLst>
                  <a:gd name="T0" fmla="*/ 25 w 39"/>
                  <a:gd name="T1" fmla="*/ 0 h 36"/>
                  <a:gd name="T2" fmla="*/ 28 w 39"/>
                  <a:gd name="T3" fmla="*/ 6 h 36"/>
                  <a:gd name="T4" fmla="*/ 13 w 39"/>
                  <a:gd name="T5" fmla="*/ 15 h 36"/>
                  <a:gd name="T6" fmla="*/ 9 w 39"/>
                  <a:gd name="T7" fmla="*/ 18 h 36"/>
                  <a:gd name="T8" fmla="*/ 7 w 39"/>
                  <a:gd name="T9" fmla="*/ 22 h 36"/>
                  <a:gd name="T10" fmla="*/ 8 w 39"/>
                  <a:gd name="T11" fmla="*/ 26 h 36"/>
                  <a:gd name="T12" fmla="*/ 11 w 39"/>
                  <a:gd name="T13" fmla="*/ 29 h 36"/>
                  <a:gd name="T14" fmla="*/ 15 w 39"/>
                  <a:gd name="T15" fmla="*/ 29 h 36"/>
                  <a:gd name="T16" fmla="*/ 20 w 39"/>
                  <a:gd name="T17" fmla="*/ 26 h 36"/>
                  <a:gd name="T18" fmla="*/ 35 w 39"/>
                  <a:gd name="T19" fmla="*/ 17 h 36"/>
                  <a:gd name="T20" fmla="*/ 39 w 39"/>
                  <a:gd name="T21" fmla="*/ 23 h 36"/>
                  <a:gd name="T22" fmla="*/ 24 w 39"/>
                  <a:gd name="T23" fmla="*/ 32 h 36"/>
                  <a:gd name="T24" fmla="*/ 16 w 39"/>
                  <a:gd name="T25" fmla="*/ 35 h 36"/>
                  <a:gd name="T26" fmla="*/ 12 w 39"/>
                  <a:gd name="T27" fmla="*/ 36 h 36"/>
                  <a:gd name="T28" fmla="*/ 8 w 39"/>
                  <a:gd name="T29" fmla="*/ 34 h 36"/>
                  <a:gd name="T30" fmla="*/ 3 w 39"/>
                  <a:gd name="T31" fmla="*/ 29 h 36"/>
                  <a:gd name="T32" fmla="*/ 1 w 39"/>
                  <a:gd name="T33" fmla="*/ 23 h 36"/>
                  <a:gd name="T34" fmla="*/ 1 w 39"/>
                  <a:gd name="T35" fmla="*/ 18 h 36"/>
                  <a:gd name="T36" fmla="*/ 3 w 39"/>
                  <a:gd name="T37" fmla="*/ 14 h 36"/>
                  <a:gd name="T38" fmla="*/ 10 w 39"/>
                  <a:gd name="T39" fmla="*/ 9 h 36"/>
                  <a:gd name="T40" fmla="*/ 25 w 39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6">
                    <a:moveTo>
                      <a:pt x="25" y="0"/>
                    </a:moveTo>
                    <a:cubicBezTo>
                      <a:pt x="28" y="6"/>
                      <a:pt x="28" y="6"/>
                      <a:pt x="28" y="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7"/>
                      <a:pt x="9" y="18"/>
                      <a:pt x="9" y="18"/>
                    </a:cubicBezTo>
                    <a:cubicBezTo>
                      <a:pt x="8" y="19"/>
                      <a:pt x="7" y="20"/>
                      <a:pt x="7" y="22"/>
                    </a:cubicBezTo>
                    <a:cubicBezTo>
                      <a:pt x="7" y="23"/>
                      <a:pt x="7" y="24"/>
                      <a:pt x="8" y="26"/>
                    </a:cubicBezTo>
                    <a:cubicBezTo>
                      <a:pt x="9" y="28"/>
                      <a:pt x="10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6" y="29"/>
                      <a:pt x="17" y="28"/>
                      <a:pt x="20" y="2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0" y="34"/>
                      <a:pt x="18" y="35"/>
                      <a:pt x="16" y="35"/>
                    </a:cubicBezTo>
                    <a:cubicBezTo>
                      <a:pt x="15" y="36"/>
                      <a:pt x="13" y="36"/>
                      <a:pt x="12" y="36"/>
                    </a:cubicBezTo>
                    <a:cubicBezTo>
                      <a:pt x="10" y="36"/>
                      <a:pt x="9" y="35"/>
                      <a:pt x="8" y="34"/>
                    </a:cubicBezTo>
                    <a:cubicBezTo>
                      <a:pt x="6" y="33"/>
                      <a:pt x="5" y="31"/>
                      <a:pt x="3" y="29"/>
                    </a:cubicBezTo>
                    <a:cubicBezTo>
                      <a:pt x="2" y="27"/>
                      <a:pt x="1" y="24"/>
                      <a:pt x="1" y="23"/>
                    </a:cubicBezTo>
                    <a:cubicBezTo>
                      <a:pt x="0" y="21"/>
                      <a:pt x="0" y="19"/>
                      <a:pt x="1" y="18"/>
                    </a:cubicBezTo>
                    <a:cubicBezTo>
                      <a:pt x="1" y="16"/>
                      <a:pt x="2" y="15"/>
                      <a:pt x="3" y="14"/>
                    </a:cubicBezTo>
                    <a:cubicBezTo>
                      <a:pt x="4" y="13"/>
                      <a:pt x="7" y="11"/>
                      <a:pt x="10" y="9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3">
                <a:extLst>
                  <a:ext uri="{FF2B5EF4-FFF2-40B4-BE49-F238E27FC236}">
                    <a16:creationId xmlns:a16="http://schemas.microsoft.com/office/drawing/2014/main" id="{863AD0DC-4EBE-65FD-7EB5-A840009B1A20}"/>
                  </a:ext>
                </a:extLst>
              </p:cNvPr>
              <p:cNvSpPr/>
              <p:nvPr/>
            </p:nvSpPr>
            <p:spPr bwMode="auto">
              <a:xfrm>
                <a:off x="1938338" y="2695576"/>
                <a:ext cx="63500" cy="63500"/>
              </a:xfrm>
              <a:custGeom>
                <a:avLst/>
                <a:gdLst>
                  <a:gd name="T0" fmla="*/ 0 w 40"/>
                  <a:gd name="T1" fmla="*/ 20 h 40"/>
                  <a:gd name="T2" fmla="*/ 26 w 40"/>
                  <a:gd name="T3" fmla="*/ 0 h 40"/>
                  <a:gd name="T4" fmla="*/ 30 w 40"/>
                  <a:gd name="T5" fmla="*/ 6 h 40"/>
                  <a:gd name="T6" fmla="*/ 20 w 40"/>
                  <a:gd name="T7" fmla="*/ 29 h 40"/>
                  <a:gd name="T8" fmla="*/ 37 w 40"/>
                  <a:gd name="T9" fmla="*/ 16 h 40"/>
                  <a:gd name="T10" fmla="*/ 40 w 40"/>
                  <a:gd name="T11" fmla="*/ 21 h 40"/>
                  <a:gd name="T12" fmla="*/ 15 w 40"/>
                  <a:gd name="T13" fmla="*/ 40 h 40"/>
                  <a:gd name="T14" fmla="*/ 11 w 40"/>
                  <a:gd name="T15" fmla="*/ 35 h 40"/>
                  <a:gd name="T16" fmla="*/ 20 w 40"/>
                  <a:gd name="T17" fmla="*/ 12 h 40"/>
                  <a:gd name="T18" fmla="*/ 4 w 40"/>
                  <a:gd name="T19" fmla="*/ 25 h 40"/>
                  <a:gd name="T20" fmla="*/ 0 w 40"/>
                  <a:gd name="T2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0">
                    <a:moveTo>
                      <a:pt x="0" y="20"/>
                    </a:moveTo>
                    <a:lnTo>
                      <a:pt x="26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37" y="16"/>
                    </a:lnTo>
                    <a:lnTo>
                      <a:pt x="40" y="21"/>
                    </a:lnTo>
                    <a:lnTo>
                      <a:pt x="15" y="40"/>
                    </a:lnTo>
                    <a:lnTo>
                      <a:pt x="11" y="35"/>
                    </a:lnTo>
                    <a:lnTo>
                      <a:pt x="20" y="12"/>
                    </a:lnTo>
                    <a:lnTo>
                      <a:pt x="4" y="2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4">
                <a:extLst>
                  <a:ext uri="{FF2B5EF4-FFF2-40B4-BE49-F238E27FC236}">
                    <a16:creationId xmlns:a16="http://schemas.microsoft.com/office/drawing/2014/main" id="{2AD48A48-FD35-A127-2C0D-ABC1D5968158}"/>
                  </a:ext>
                </a:extLst>
              </p:cNvPr>
              <p:cNvSpPr/>
              <p:nvPr/>
            </p:nvSpPr>
            <p:spPr bwMode="auto">
              <a:xfrm>
                <a:off x="1970088" y="2736851"/>
                <a:ext cx="46038" cy="39688"/>
              </a:xfrm>
              <a:custGeom>
                <a:avLst/>
                <a:gdLst>
                  <a:gd name="T0" fmla="*/ 0 w 29"/>
                  <a:gd name="T1" fmla="*/ 20 h 25"/>
                  <a:gd name="T2" fmla="*/ 24 w 29"/>
                  <a:gd name="T3" fmla="*/ 0 h 25"/>
                  <a:gd name="T4" fmla="*/ 29 w 29"/>
                  <a:gd name="T5" fmla="*/ 5 h 25"/>
                  <a:gd name="T6" fmla="*/ 4 w 29"/>
                  <a:gd name="T7" fmla="*/ 25 h 25"/>
                  <a:gd name="T8" fmla="*/ 0 w 29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0" y="20"/>
                    </a:moveTo>
                    <a:lnTo>
                      <a:pt x="24" y="0"/>
                    </a:lnTo>
                    <a:lnTo>
                      <a:pt x="29" y="5"/>
                    </a:lnTo>
                    <a:lnTo>
                      <a:pt x="4" y="2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">
                <a:extLst>
                  <a:ext uri="{FF2B5EF4-FFF2-40B4-BE49-F238E27FC236}">
                    <a16:creationId xmlns:a16="http://schemas.microsoft.com/office/drawing/2014/main" id="{FA8F53F9-9294-20E9-6C82-E0ED7C847546}"/>
                  </a:ext>
                </a:extLst>
              </p:cNvPr>
              <p:cNvSpPr/>
              <p:nvPr/>
            </p:nvSpPr>
            <p:spPr bwMode="auto">
              <a:xfrm>
                <a:off x="1993901" y="2746376"/>
                <a:ext cx="55563" cy="55563"/>
              </a:xfrm>
              <a:custGeom>
                <a:avLst/>
                <a:gdLst>
                  <a:gd name="T0" fmla="*/ 0 w 35"/>
                  <a:gd name="T1" fmla="*/ 31 h 35"/>
                  <a:gd name="T2" fmla="*/ 15 w 35"/>
                  <a:gd name="T3" fmla="*/ 0 h 35"/>
                  <a:gd name="T4" fmla="*/ 20 w 35"/>
                  <a:gd name="T5" fmla="*/ 5 h 35"/>
                  <a:gd name="T6" fmla="*/ 8 w 35"/>
                  <a:gd name="T7" fmla="*/ 28 h 35"/>
                  <a:gd name="T8" fmla="*/ 30 w 35"/>
                  <a:gd name="T9" fmla="*/ 17 h 35"/>
                  <a:gd name="T10" fmla="*/ 35 w 35"/>
                  <a:gd name="T11" fmla="*/ 22 h 35"/>
                  <a:gd name="T12" fmla="*/ 4 w 35"/>
                  <a:gd name="T13" fmla="*/ 35 h 35"/>
                  <a:gd name="T14" fmla="*/ 0 w 35"/>
                  <a:gd name="T15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0" y="31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8" y="28"/>
                    </a:lnTo>
                    <a:lnTo>
                      <a:pt x="30" y="17"/>
                    </a:lnTo>
                    <a:lnTo>
                      <a:pt x="35" y="22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EC11895D-1FFF-3870-8019-560B182B4A2F}"/>
                  </a:ext>
                </a:extLst>
              </p:cNvPr>
              <p:cNvSpPr/>
              <p:nvPr/>
            </p:nvSpPr>
            <p:spPr bwMode="auto">
              <a:xfrm>
                <a:off x="2017713" y="2784476"/>
                <a:ext cx="63500" cy="63500"/>
              </a:xfrm>
              <a:custGeom>
                <a:avLst/>
                <a:gdLst>
                  <a:gd name="T0" fmla="*/ 0 w 40"/>
                  <a:gd name="T1" fmla="*/ 23 h 40"/>
                  <a:gd name="T2" fmla="*/ 21 w 40"/>
                  <a:gd name="T3" fmla="*/ 0 h 40"/>
                  <a:gd name="T4" fmla="*/ 40 w 40"/>
                  <a:gd name="T5" fmla="*/ 15 h 40"/>
                  <a:gd name="T6" fmla="*/ 36 w 40"/>
                  <a:gd name="T7" fmla="*/ 19 h 40"/>
                  <a:gd name="T8" fmla="*/ 23 w 40"/>
                  <a:gd name="T9" fmla="*/ 8 h 40"/>
                  <a:gd name="T10" fmla="*/ 18 w 40"/>
                  <a:gd name="T11" fmla="*/ 13 h 40"/>
                  <a:gd name="T12" fmla="*/ 30 w 40"/>
                  <a:gd name="T13" fmla="*/ 24 h 40"/>
                  <a:gd name="T14" fmla="*/ 26 w 40"/>
                  <a:gd name="T15" fmla="*/ 28 h 40"/>
                  <a:gd name="T16" fmla="*/ 15 w 40"/>
                  <a:gd name="T17" fmla="*/ 17 h 40"/>
                  <a:gd name="T18" fmla="*/ 9 w 40"/>
                  <a:gd name="T19" fmla="*/ 23 h 40"/>
                  <a:gd name="T20" fmla="*/ 22 w 40"/>
                  <a:gd name="T21" fmla="*/ 36 h 40"/>
                  <a:gd name="T22" fmla="*/ 18 w 40"/>
                  <a:gd name="T23" fmla="*/ 40 h 40"/>
                  <a:gd name="T24" fmla="*/ 0 w 40"/>
                  <a:gd name="T2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0" y="23"/>
                    </a:moveTo>
                    <a:lnTo>
                      <a:pt x="21" y="0"/>
                    </a:lnTo>
                    <a:lnTo>
                      <a:pt x="40" y="15"/>
                    </a:lnTo>
                    <a:lnTo>
                      <a:pt x="36" y="19"/>
                    </a:lnTo>
                    <a:lnTo>
                      <a:pt x="23" y="8"/>
                    </a:lnTo>
                    <a:lnTo>
                      <a:pt x="18" y="13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15" y="17"/>
                    </a:lnTo>
                    <a:lnTo>
                      <a:pt x="9" y="23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7">
                <a:extLst>
                  <a:ext uri="{FF2B5EF4-FFF2-40B4-BE49-F238E27FC236}">
                    <a16:creationId xmlns:a16="http://schemas.microsoft.com/office/drawing/2014/main" id="{144A329E-0533-0507-E906-F2CEDD7A2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5813" y="2813051"/>
                <a:ext cx="57150" cy="68263"/>
              </a:xfrm>
              <a:custGeom>
                <a:avLst/>
                <a:gdLst>
                  <a:gd name="T0" fmla="*/ 0 w 37"/>
                  <a:gd name="T1" fmla="*/ 27 h 44"/>
                  <a:gd name="T2" fmla="*/ 20 w 37"/>
                  <a:gd name="T3" fmla="*/ 0 h 44"/>
                  <a:gd name="T4" fmla="*/ 31 w 37"/>
                  <a:gd name="T5" fmla="*/ 9 h 44"/>
                  <a:gd name="T6" fmla="*/ 36 w 37"/>
                  <a:gd name="T7" fmla="*/ 14 h 44"/>
                  <a:gd name="T8" fmla="*/ 37 w 37"/>
                  <a:gd name="T9" fmla="*/ 19 h 44"/>
                  <a:gd name="T10" fmla="*/ 35 w 37"/>
                  <a:gd name="T11" fmla="*/ 24 h 44"/>
                  <a:gd name="T12" fmla="*/ 30 w 37"/>
                  <a:gd name="T13" fmla="*/ 28 h 44"/>
                  <a:gd name="T14" fmla="*/ 23 w 37"/>
                  <a:gd name="T15" fmla="*/ 26 h 44"/>
                  <a:gd name="T16" fmla="*/ 24 w 37"/>
                  <a:gd name="T17" fmla="*/ 30 h 44"/>
                  <a:gd name="T18" fmla="*/ 24 w 37"/>
                  <a:gd name="T19" fmla="*/ 37 h 44"/>
                  <a:gd name="T20" fmla="*/ 23 w 37"/>
                  <a:gd name="T21" fmla="*/ 44 h 44"/>
                  <a:gd name="T22" fmla="*/ 17 w 37"/>
                  <a:gd name="T23" fmla="*/ 40 h 44"/>
                  <a:gd name="T24" fmla="*/ 17 w 37"/>
                  <a:gd name="T25" fmla="*/ 31 h 44"/>
                  <a:gd name="T26" fmla="*/ 17 w 37"/>
                  <a:gd name="T27" fmla="*/ 25 h 44"/>
                  <a:gd name="T28" fmla="*/ 17 w 37"/>
                  <a:gd name="T29" fmla="*/ 23 h 44"/>
                  <a:gd name="T30" fmla="*/ 14 w 37"/>
                  <a:gd name="T31" fmla="*/ 20 h 44"/>
                  <a:gd name="T32" fmla="*/ 13 w 37"/>
                  <a:gd name="T33" fmla="*/ 20 h 44"/>
                  <a:gd name="T34" fmla="*/ 5 w 37"/>
                  <a:gd name="T35" fmla="*/ 31 h 44"/>
                  <a:gd name="T36" fmla="*/ 0 w 37"/>
                  <a:gd name="T37" fmla="*/ 27 h 44"/>
                  <a:gd name="T38" fmla="*/ 16 w 37"/>
                  <a:gd name="T39" fmla="*/ 15 h 44"/>
                  <a:gd name="T40" fmla="*/ 20 w 37"/>
                  <a:gd name="T41" fmla="*/ 18 h 44"/>
                  <a:gd name="T42" fmla="*/ 25 w 37"/>
                  <a:gd name="T43" fmla="*/ 22 h 44"/>
                  <a:gd name="T44" fmla="*/ 28 w 37"/>
                  <a:gd name="T45" fmla="*/ 22 h 44"/>
                  <a:gd name="T46" fmla="*/ 30 w 37"/>
                  <a:gd name="T47" fmla="*/ 20 h 44"/>
                  <a:gd name="T48" fmla="*/ 31 w 37"/>
                  <a:gd name="T49" fmla="*/ 18 h 44"/>
                  <a:gd name="T50" fmla="*/ 29 w 37"/>
                  <a:gd name="T51" fmla="*/ 15 h 44"/>
                  <a:gd name="T52" fmla="*/ 26 w 37"/>
                  <a:gd name="T53" fmla="*/ 12 h 44"/>
                  <a:gd name="T54" fmla="*/ 21 w 37"/>
                  <a:gd name="T55" fmla="*/ 9 h 44"/>
                  <a:gd name="T56" fmla="*/ 16 w 37"/>
                  <a:gd name="T5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44">
                    <a:moveTo>
                      <a:pt x="0" y="27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1"/>
                      <a:pt x="35" y="13"/>
                      <a:pt x="36" y="14"/>
                    </a:cubicBezTo>
                    <a:cubicBezTo>
                      <a:pt x="37" y="16"/>
                      <a:pt x="37" y="17"/>
                      <a:pt x="37" y="19"/>
                    </a:cubicBezTo>
                    <a:cubicBezTo>
                      <a:pt x="37" y="21"/>
                      <a:pt x="36" y="23"/>
                      <a:pt x="35" y="24"/>
                    </a:cubicBezTo>
                    <a:cubicBezTo>
                      <a:pt x="34" y="26"/>
                      <a:pt x="32" y="27"/>
                      <a:pt x="30" y="28"/>
                    </a:cubicBezTo>
                    <a:cubicBezTo>
                      <a:pt x="28" y="28"/>
                      <a:pt x="25" y="27"/>
                      <a:pt x="23" y="26"/>
                    </a:cubicBezTo>
                    <a:cubicBezTo>
                      <a:pt x="23" y="28"/>
                      <a:pt x="24" y="29"/>
                      <a:pt x="24" y="30"/>
                    </a:cubicBezTo>
                    <a:cubicBezTo>
                      <a:pt x="24" y="32"/>
                      <a:pt x="24" y="34"/>
                      <a:pt x="24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28"/>
                      <a:pt x="18" y="26"/>
                      <a:pt x="17" y="25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6" y="22"/>
                      <a:pt x="15" y="21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5" y="31"/>
                      <a:pt x="5" y="31"/>
                      <a:pt x="5" y="31"/>
                    </a:cubicBezTo>
                    <a:lnTo>
                      <a:pt x="0" y="27"/>
                    </a:lnTo>
                    <a:close/>
                    <a:moveTo>
                      <a:pt x="16" y="15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3" y="20"/>
                      <a:pt x="24" y="22"/>
                      <a:pt x="25" y="22"/>
                    </a:cubicBezTo>
                    <a:cubicBezTo>
                      <a:pt x="26" y="22"/>
                      <a:pt x="27" y="22"/>
                      <a:pt x="28" y="22"/>
                    </a:cubicBezTo>
                    <a:cubicBezTo>
                      <a:pt x="28" y="22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1" y="18"/>
                    </a:cubicBezTo>
                    <a:cubicBezTo>
                      <a:pt x="30" y="17"/>
                      <a:pt x="30" y="16"/>
                      <a:pt x="29" y="15"/>
                    </a:cubicBezTo>
                    <a:cubicBezTo>
                      <a:pt x="29" y="15"/>
                      <a:pt x="28" y="14"/>
                      <a:pt x="26" y="12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EB315D45-E8F1-EEA1-297D-4C5C85957225}"/>
                  </a:ext>
                </a:extLst>
              </p:cNvPr>
              <p:cNvSpPr/>
              <p:nvPr/>
            </p:nvSpPr>
            <p:spPr bwMode="auto">
              <a:xfrm>
                <a:off x="2101851" y="2849563"/>
                <a:ext cx="49213" cy="52388"/>
              </a:xfrm>
              <a:custGeom>
                <a:avLst/>
                <a:gdLst>
                  <a:gd name="T0" fmla="*/ 2 w 32"/>
                  <a:gd name="T1" fmla="*/ 14 h 34"/>
                  <a:gd name="T2" fmla="*/ 8 w 32"/>
                  <a:gd name="T3" fmla="*/ 17 h 34"/>
                  <a:gd name="T4" fmla="*/ 7 w 32"/>
                  <a:gd name="T5" fmla="*/ 23 h 34"/>
                  <a:gd name="T6" fmla="*/ 10 w 32"/>
                  <a:gd name="T7" fmla="*/ 27 h 34"/>
                  <a:gd name="T8" fmla="*/ 15 w 32"/>
                  <a:gd name="T9" fmla="*/ 28 h 34"/>
                  <a:gd name="T10" fmla="*/ 18 w 32"/>
                  <a:gd name="T11" fmla="*/ 26 h 34"/>
                  <a:gd name="T12" fmla="*/ 19 w 32"/>
                  <a:gd name="T13" fmla="*/ 24 h 34"/>
                  <a:gd name="T14" fmla="*/ 17 w 32"/>
                  <a:gd name="T15" fmla="*/ 22 h 34"/>
                  <a:gd name="T16" fmla="*/ 14 w 32"/>
                  <a:gd name="T17" fmla="*/ 18 h 34"/>
                  <a:gd name="T18" fmla="*/ 9 w 32"/>
                  <a:gd name="T19" fmla="*/ 11 h 34"/>
                  <a:gd name="T20" fmla="*/ 10 w 32"/>
                  <a:gd name="T21" fmla="*/ 4 h 34"/>
                  <a:gd name="T22" fmla="*/ 14 w 32"/>
                  <a:gd name="T23" fmla="*/ 0 h 34"/>
                  <a:gd name="T24" fmla="*/ 19 w 32"/>
                  <a:gd name="T25" fmla="*/ 0 h 34"/>
                  <a:gd name="T26" fmla="*/ 25 w 32"/>
                  <a:gd name="T27" fmla="*/ 2 h 34"/>
                  <a:gd name="T28" fmla="*/ 32 w 32"/>
                  <a:gd name="T29" fmla="*/ 10 h 34"/>
                  <a:gd name="T30" fmla="*/ 30 w 32"/>
                  <a:gd name="T31" fmla="*/ 18 h 34"/>
                  <a:gd name="T32" fmla="*/ 25 w 32"/>
                  <a:gd name="T33" fmla="*/ 14 h 34"/>
                  <a:gd name="T34" fmla="*/ 25 w 32"/>
                  <a:gd name="T35" fmla="*/ 10 h 34"/>
                  <a:gd name="T36" fmla="*/ 22 w 32"/>
                  <a:gd name="T37" fmla="*/ 7 h 34"/>
                  <a:gd name="T38" fmla="*/ 18 w 32"/>
                  <a:gd name="T39" fmla="*/ 6 h 34"/>
                  <a:gd name="T40" fmla="*/ 16 w 32"/>
                  <a:gd name="T41" fmla="*/ 7 h 34"/>
                  <a:gd name="T42" fmla="*/ 15 w 32"/>
                  <a:gd name="T43" fmla="*/ 9 h 34"/>
                  <a:gd name="T44" fmla="*/ 19 w 32"/>
                  <a:gd name="T45" fmla="*/ 14 h 34"/>
                  <a:gd name="T46" fmla="*/ 24 w 32"/>
                  <a:gd name="T47" fmla="*/ 20 h 34"/>
                  <a:gd name="T48" fmla="*/ 25 w 32"/>
                  <a:gd name="T49" fmla="*/ 25 h 34"/>
                  <a:gd name="T50" fmla="*/ 24 w 32"/>
                  <a:gd name="T51" fmla="*/ 30 h 34"/>
                  <a:gd name="T52" fmla="*/ 19 w 32"/>
                  <a:gd name="T53" fmla="*/ 33 h 34"/>
                  <a:gd name="T54" fmla="*/ 14 w 32"/>
                  <a:gd name="T55" fmla="*/ 34 h 34"/>
                  <a:gd name="T56" fmla="*/ 7 w 32"/>
                  <a:gd name="T57" fmla="*/ 31 h 34"/>
                  <a:gd name="T58" fmla="*/ 1 w 32"/>
                  <a:gd name="T59" fmla="*/ 24 h 34"/>
                  <a:gd name="T60" fmla="*/ 2 w 32"/>
                  <a:gd name="T6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4">
                    <a:moveTo>
                      <a:pt x="2" y="14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6" y="21"/>
                      <a:pt x="7" y="23"/>
                    </a:cubicBezTo>
                    <a:cubicBezTo>
                      <a:pt x="7" y="24"/>
                      <a:pt x="8" y="25"/>
                      <a:pt x="10" y="27"/>
                    </a:cubicBezTo>
                    <a:cubicBezTo>
                      <a:pt x="12" y="28"/>
                      <a:pt x="14" y="28"/>
                      <a:pt x="15" y="28"/>
                    </a:cubicBezTo>
                    <a:cubicBezTo>
                      <a:pt x="16" y="28"/>
                      <a:pt x="17" y="27"/>
                      <a:pt x="18" y="26"/>
                    </a:cubicBezTo>
                    <a:cubicBezTo>
                      <a:pt x="18" y="26"/>
                      <a:pt x="19" y="25"/>
                      <a:pt x="19" y="24"/>
                    </a:cubicBezTo>
                    <a:cubicBezTo>
                      <a:pt x="18" y="23"/>
                      <a:pt x="18" y="23"/>
                      <a:pt x="17" y="22"/>
                    </a:cubicBezTo>
                    <a:cubicBezTo>
                      <a:pt x="17" y="21"/>
                      <a:pt x="16" y="20"/>
                      <a:pt x="14" y="18"/>
                    </a:cubicBezTo>
                    <a:cubicBezTo>
                      <a:pt x="11" y="15"/>
                      <a:pt x="10" y="13"/>
                      <a:pt x="9" y="11"/>
                    </a:cubicBezTo>
                    <a:cubicBezTo>
                      <a:pt x="8" y="8"/>
                      <a:pt x="9" y="6"/>
                      <a:pt x="10" y="4"/>
                    </a:cubicBezTo>
                    <a:cubicBezTo>
                      <a:pt x="11" y="2"/>
                      <a:pt x="12" y="1"/>
                      <a:pt x="14" y="0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21" y="0"/>
                      <a:pt x="23" y="1"/>
                      <a:pt x="25" y="2"/>
                    </a:cubicBezTo>
                    <a:cubicBezTo>
                      <a:pt x="29" y="5"/>
                      <a:pt x="31" y="7"/>
                      <a:pt x="32" y="10"/>
                    </a:cubicBezTo>
                    <a:cubicBezTo>
                      <a:pt x="32" y="12"/>
                      <a:pt x="32" y="15"/>
                      <a:pt x="30" y="18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1"/>
                      <a:pt x="25" y="10"/>
                    </a:cubicBezTo>
                    <a:cubicBezTo>
                      <a:pt x="25" y="9"/>
                      <a:pt x="24" y="8"/>
                      <a:pt x="22" y="7"/>
                    </a:cubicBezTo>
                    <a:cubicBezTo>
                      <a:pt x="20" y="6"/>
                      <a:pt x="19" y="5"/>
                      <a:pt x="18" y="6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6" y="10"/>
                      <a:pt x="17" y="12"/>
                      <a:pt x="19" y="14"/>
                    </a:cubicBezTo>
                    <a:cubicBezTo>
                      <a:pt x="22" y="16"/>
                      <a:pt x="23" y="18"/>
                      <a:pt x="24" y="20"/>
                    </a:cubicBezTo>
                    <a:cubicBezTo>
                      <a:pt x="25" y="21"/>
                      <a:pt x="25" y="23"/>
                      <a:pt x="25" y="25"/>
                    </a:cubicBezTo>
                    <a:cubicBezTo>
                      <a:pt x="25" y="26"/>
                      <a:pt x="25" y="28"/>
                      <a:pt x="24" y="30"/>
                    </a:cubicBezTo>
                    <a:cubicBezTo>
                      <a:pt x="23" y="31"/>
                      <a:pt x="21" y="33"/>
                      <a:pt x="19" y="33"/>
                    </a:cubicBezTo>
                    <a:cubicBezTo>
                      <a:pt x="18" y="34"/>
                      <a:pt x="16" y="34"/>
                      <a:pt x="14" y="34"/>
                    </a:cubicBezTo>
                    <a:cubicBezTo>
                      <a:pt x="12" y="34"/>
                      <a:pt x="9" y="33"/>
                      <a:pt x="7" y="31"/>
                    </a:cubicBezTo>
                    <a:cubicBezTo>
                      <a:pt x="4" y="29"/>
                      <a:pt x="1" y="26"/>
                      <a:pt x="1" y="24"/>
                    </a:cubicBezTo>
                    <a:cubicBezTo>
                      <a:pt x="0" y="21"/>
                      <a:pt x="0" y="18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9">
                <a:extLst>
                  <a:ext uri="{FF2B5EF4-FFF2-40B4-BE49-F238E27FC236}">
                    <a16:creationId xmlns:a16="http://schemas.microsoft.com/office/drawing/2014/main" id="{DC4929E5-8892-EC84-3A4B-A0DA94EFAE66}"/>
                  </a:ext>
                </a:extLst>
              </p:cNvPr>
              <p:cNvSpPr/>
              <p:nvPr/>
            </p:nvSpPr>
            <p:spPr bwMode="auto">
              <a:xfrm>
                <a:off x="2138363" y="2867026"/>
                <a:ext cx="34925" cy="49213"/>
              </a:xfrm>
              <a:custGeom>
                <a:avLst/>
                <a:gdLst>
                  <a:gd name="T0" fmla="*/ 0 w 22"/>
                  <a:gd name="T1" fmla="*/ 28 h 31"/>
                  <a:gd name="T2" fmla="*/ 16 w 22"/>
                  <a:gd name="T3" fmla="*/ 0 h 31"/>
                  <a:gd name="T4" fmla="*/ 22 w 22"/>
                  <a:gd name="T5" fmla="*/ 4 h 31"/>
                  <a:gd name="T6" fmla="*/ 6 w 22"/>
                  <a:gd name="T7" fmla="*/ 31 h 31"/>
                  <a:gd name="T8" fmla="*/ 0 w 22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0" y="28"/>
                    </a:moveTo>
                    <a:lnTo>
                      <a:pt x="16" y="0"/>
                    </a:lnTo>
                    <a:lnTo>
                      <a:pt x="22" y="4"/>
                    </a:lnTo>
                    <a:lnTo>
                      <a:pt x="6" y="31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DB665604-6417-3AAB-6DAA-B7DE354626CA}"/>
                  </a:ext>
                </a:extLst>
              </p:cNvPr>
              <p:cNvSpPr/>
              <p:nvPr/>
            </p:nvSpPr>
            <p:spPr bwMode="auto">
              <a:xfrm>
                <a:off x="2168526" y="2874963"/>
                <a:ext cx="44450" cy="57150"/>
              </a:xfrm>
              <a:custGeom>
                <a:avLst/>
                <a:gdLst>
                  <a:gd name="T0" fmla="*/ 0 w 28"/>
                  <a:gd name="T1" fmla="*/ 33 h 36"/>
                  <a:gd name="T2" fmla="*/ 11 w 28"/>
                  <a:gd name="T3" fmla="*/ 10 h 36"/>
                  <a:gd name="T4" fmla="*/ 3 w 28"/>
                  <a:gd name="T5" fmla="*/ 5 h 36"/>
                  <a:gd name="T6" fmla="*/ 6 w 28"/>
                  <a:gd name="T7" fmla="*/ 0 h 36"/>
                  <a:gd name="T8" fmla="*/ 28 w 28"/>
                  <a:gd name="T9" fmla="*/ 12 h 36"/>
                  <a:gd name="T10" fmla="*/ 26 w 28"/>
                  <a:gd name="T11" fmla="*/ 17 h 36"/>
                  <a:gd name="T12" fmla="*/ 17 w 28"/>
                  <a:gd name="T13" fmla="*/ 13 h 36"/>
                  <a:gd name="T14" fmla="*/ 6 w 28"/>
                  <a:gd name="T15" fmla="*/ 36 h 36"/>
                  <a:gd name="T16" fmla="*/ 0 w 28"/>
                  <a:gd name="T1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0" y="33"/>
                    </a:moveTo>
                    <a:lnTo>
                      <a:pt x="11" y="10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28" y="12"/>
                    </a:lnTo>
                    <a:lnTo>
                      <a:pt x="26" y="17"/>
                    </a:lnTo>
                    <a:lnTo>
                      <a:pt x="17" y="13"/>
                    </a:lnTo>
                    <a:lnTo>
                      <a:pt x="6" y="36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1">
                <a:extLst>
                  <a:ext uri="{FF2B5EF4-FFF2-40B4-BE49-F238E27FC236}">
                    <a16:creationId xmlns:a16="http://schemas.microsoft.com/office/drawing/2014/main" id="{A872EFE8-AFDD-8E2B-FCE8-D77F938B7B5E}"/>
                  </a:ext>
                </a:extLst>
              </p:cNvPr>
              <p:cNvSpPr/>
              <p:nvPr/>
            </p:nvSpPr>
            <p:spPr bwMode="auto">
              <a:xfrm>
                <a:off x="2211388" y="2894013"/>
                <a:ext cx="46038" cy="57150"/>
              </a:xfrm>
              <a:custGeom>
                <a:avLst/>
                <a:gdLst>
                  <a:gd name="T0" fmla="*/ 0 w 29"/>
                  <a:gd name="T1" fmla="*/ 34 h 36"/>
                  <a:gd name="T2" fmla="*/ 5 w 29"/>
                  <a:gd name="T3" fmla="*/ 21 h 36"/>
                  <a:gd name="T4" fmla="*/ 1 w 29"/>
                  <a:gd name="T5" fmla="*/ 0 h 36"/>
                  <a:gd name="T6" fmla="*/ 8 w 29"/>
                  <a:gd name="T7" fmla="*/ 3 h 36"/>
                  <a:gd name="T8" fmla="*/ 11 w 29"/>
                  <a:gd name="T9" fmla="*/ 17 h 36"/>
                  <a:gd name="T10" fmla="*/ 22 w 29"/>
                  <a:gd name="T11" fmla="*/ 8 h 36"/>
                  <a:gd name="T12" fmla="*/ 29 w 29"/>
                  <a:gd name="T13" fmla="*/ 10 h 36"/>
                  <a:gd name="T14" fmla="*/ 11 w 29"/>
                  <a:gd name="T15" fmla="*/ 24 h 36"/>
                  <a:gd name="T16" fmla="*/ 6 w 29"/>
                  <a:gd name="T17" fmla="*/ 36 h 36"/>
                  <a:gd name="T18" fmla="*/ 0 w 29"/>
                  <a:gd name="T1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6">
                    <a:moveTo>
                      <a:pt x="0" y="34"/>
                    </a:moveTo>
                    <a:lnTo>
                      <a:pt x="5" y="21"/>
                    </a:lnTo>
                    <a:lnTo>
                      <a:pt x="1" y="0"/>
                    </a:lnTo>
                    <a:lnTo>
                      <a:pt x="8" y="3"/>
                    </a:lnTo>
                    <a:lnTo>
                      <a:pt x="11" y="17"/>
                    </a:lnTo>
                    <a:lnTo>
                      <a:pt x="22" y="8"/>
                    </a:lnTo>
                    <a:lnTo>
                      <a:pt x="29" y="10"/>
                    </a:lnTo>
                    <a:lnTo>
                      <a:pt x="11" y="24"/>
                    </a:lnTo>
                    <a:lnTo>
                      <a:pt x="6" y="36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758EDA28-83EC-75B4-3ED8-C21D54AA95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063" y="2924176"/>
                <a:ext cx="50800" cy="53975"/>
              </a:xfrm>
              <a:custGeom>
                <a:avLst/>
                <a:gdLst>
                  <a:gd name="T0" fmla="*/ 1 w 33"/>
                  <a:gd name="T1" fmla="*/ 14 h 35"/>
                  <a:gd name="T2" fmla="*/ 4 w 33"/>
                  <a:gd name="T3" fmla="*/ 6 h 35"/>
                  <a:gd name="T4" fmla="*/ 9 w 33"/>
                  <a:gd name="T5" fmla="*/ 2 h 35"/>
                  <a:gd name="T6" fmla="*/ 13 w 33"/>
                  <a:gd name="T7" fmla="*/ 0 h 35"/>
                  <a:gd name="T8" fmla="*/ 21 w 33"/>
                  <a:gd name="T9" fmla="*/ 1 h 35"/>
                  <a:gd name="T10" fmla="*/ 31 w 33"/>
                  <a:gd name="T11" fmla="*/ 8 h 35"/>
                  <a:gd name="T12" fmla="*/ 32 w 33"/>
                  <a:gd name="T13" fmla="*/ 21 h 35"/>
                  <a:gd name="T14" fmla="*/ 25 w 33"/>
                  <a:gd name="T15" fmla="*/ 32 h 35"/>
                  <a:gd name="T16" fmla="*/ 12 w 33"/>
                  <a:gd name="T17" fmla="*/ 34 h 35"/>
                  <a:gd name="T18" fmla="*/ 2 w 33"/>
                  <a:gd name="T19" fmla="*/ 27 h 35"/>
                  <a:gd name="T20" fmla="*/ 1 w 33"/>
                  <a:gd name="T21" fmla="*/ 14 h 35"/>
                  <a:gd name="T22" fmla="*/ 8 w 33"/>
                  <a:gd name="T23" fmla="*/ 15 h 35"/>
                  <a:gd name="T24" fmla="*/ 8 w 33"/>
                  <a:gd name="T25" fmla="*/ 24 h 35"/>
                  <a:gd name="T26" fmla="*/ 14 w 33"/>
                  <a:gd name="T27" fmla="*/ 28 h 35"/>
                  <a:gd name="T28" fmla="*/ 21 w 33"/>
                  <a:gd name="T29" fmla="*/ 27 h 35"/>
                  <a:gd name="T30" fmla="*/ 25 w 33"/>
                  <a:gd name="T31" fmla="*/ 19 h 35"/>
                  <a:gd name="T32" fmla="*/ 25 w 33"/>
                  <a:gd name="T33" fmla="*/ 11 h 35"/>
                  <a:gd name="T34" fmla="*/ 19 w 33"/>
                  <a:gd name="T35" fmla="*/ 6 h 35"/>
                  <a:gd name="T36" fmla="*/ 12 w 33"/>
                  <a:gd name="T37" fmla="*/ 7 h 35"/>
                  <a:gd name="T38" fmla="*/ 8 w 33"/>
                  <a:gd name="T3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5">
                    <a:moveTo>
                      <a:pt x="1" y="14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6" y="4"/>
                      <a:pt x="7" y="3"/>
                      <a:pt x="9" y="2"/>
                    </a:cubicBezTo>
                    <a:cubicBezTo>
                      <a:pt x="10" y="1"/>
                      <a:pt x="12" y="1"/>
                      <a:pt x="13" y="0"/>
                    </a:cubicBezTo>
                    <a:cubicBezTo>
                      <a:pt x="16" y="0"/>
                      <a:pt x="18" y="0"/>
                      <a:pt x="21" y="1"/>
                    </a:cubicBezTo>
                    <a:cubicBezTo>
                      <a:pt x="25" y="2"/>
                      <a:pt x="29" y="4"/>
                      <a:pt x="31" y="8"/>
                    </a:cubicBezTo>
                    <a:cubicBezTo>
                      <a:pt x="33" y="12"/>
                      <a:pt x="33" y="16"/>
                      <a:pt x="32" y="21"/>
                    </a:cubicBezTo>
                    <a:cubicBezTo>
                      <a:pt x="31" y="26"/>
                      <a:pt x="28" y="30"/>
                      <a:pt x="25" y="32"/>
                    </a:cubicBezTo>
                    <a:cubicBezTo>
                      <a:pt x="21" y="34"/>
                      <a:pt x="17" y="35"/>
                      <a:pt x="12" y="34"/>
                    </a:cubicBezTo>
                    <a:cubicBezTo>
                      <a:pt x="8" y="33"/>
                      <a:pt x="4" y="30"/>
                      <a:pt x="2" y="27"/>
                    </a:cubicBezTo>
                    <a:cubicBezTo>
                      <a:pt x="0" y="23"/>
                      <a:pt x="0" y="19"/>
                      <a:pt x="1" y="14"/>
                    </a:cubicBezTo>
                    <a:close/>
                    <a:moveTo>
                      <a:pt x="8" y="15"/>
                    </a:moveTo>
                    <a:cubicBezTo>
                      <a:pt x="7" y="19"/>
                      <a:pt x="7" y="22"/>
                      <a:pt x="8" y="24"/>
                    </a:cubicBezTo>
                    <a:cubicBezTo>
                      <a:pt x="9" y="26"/>
                      <a:pt x="11" y="28"/>
                      <a:pt x="14" y="28"/>
                    </a:cubicBezTo>
                    <a:cubicBezTo>
                      <a:pt x="16" y="29"/>
                      <a:pt x="19" y="28"/>
                      <a:pt x="21" y="27"/>
                    </a:cubicBezTo>
                    <a:cubicBezTo>
                      <a:pt x="23" y="26"/>
                      <a:pt x="24" y="23"/>
                      <a:pt x="25" y="19"/>
                    </a:cubicBezTo>
                    <a:cubicBezTo>
                      <a:pt x="26" y="16"/>
                      <a:pt x="26" y="13"/>
                      <a:pt x="25" y="11"/>
                    </a:cubicBezTo>
                    <a:cubicBezTo>
                      <a:pt x="24" y="8"/>
                      <a:pt x="22" y="7"/>
                      <a:pt x="19" y="6"/>
                    </a:cubicBezTo>
                    <a:cubicBezTo>
                      <a:pt x="17" y="6"/>
                      <a:pt x="14" y="6"/>
                      <a:pt x="12" y="7"/>
                    </a:cubicBezTo>
                    <a:cubicBezTo>
                      <a:pt x="10" y="9"/>
                      <a:pt x="9" y="11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0A13029F-13AF-378A-006D-D5E9D7758362}"/>
                  </a:ext>
                </a:extLst>
              </p:cNvPr>
              <p:cNvSpPr/>
              <p:nvPr/>
            </p:nvSpPr>
            <p:spPr bwMode="auto">
              <a:xfrm>
                <a:off x="2330451" y="2933701"/>
                <a:ext cx="42863" cy="50800"/>
              </a:xfrm>
              <a:custGeom>
                <a:avLst/>
                <a:gdLst>
                  <a:gd name="T0" fmla="*/ 0 w 27"/>
                  <a:gd name="T1" fmla="*/ 31 h 32"/>
                  <a:gd name="T2" fmla="*/ 5 w 27"/>
                  <a:gd name="T3" fmla="*/ 0 h 32"/>
                  <a:gd name="T4" fmla="*/ 27 w 27"/>
                  <a:gd name="T5" fmla="*/ 3 h 32"/>
                  <a:gd name="T6" fmla="*/ 26 w 27"/>
                  <a:gd name="T7" fmla="*/ 9 h 32"/>
                  <a:gd name="T8" fmla="*/ 11 w 27"/>
                  <a:gd name="T9" fmla="*/ 6 h 32"/>
                  <a:gd name="T10" fmla="*/ 10 w 27"/>
                  <a:gd name="T11" fmla="*/ 14 h 32"/>
                  <a:gd name="T12" fmla="*/ 23 w 27"/>
                  <a:gd name="T13" fmla="*/ 16 h 32"/>
                  <a:gd name="T14" fmla="*/ 22 w 27"/>
                  <a:gd name="T15" fmla="*/ 21 h 32"/>
                  <a:gd name="T16" fmla="*/ 9 w 27"/>
                  <a:gd name="T17" fmla="*/ 18 h 32"/>
                  <a:gd name="T18" fmla="*/ 6 w 27"/>
                  <a:gd name="T19" fmla="*/ 32 h 32"/>
                  <a:gd name="T20" fmla="*/ 0 w 27"/>
                  <a:gd name="T2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2">
                    <a:moveTo>
                      <a:pt x="0" y="31"/>
                    </a:moveTo>
                    <a:lnTo>
                      <a:pt x="5" y="0"/>
                    </a:lnTo>
                    <a:lnTo>
                      <a:pt x="27" y="3"/>
                    </a:lnTo>
                    <a:lnTo>
                      <a:pt x="26" y="9"/>
                    </a:lnTo>
                    <a:lnTo>
                      <a:pt x="11" y="6"/>
                    </a:lnTo>
                    <a:lnTo>
                      <a:pt x="10" y="14"/>
                    </a:lnTo>
                    <a:lnTo>
                      <a:pt x="23" y="16"/>
                    </a:lnTo>
                    <a:lnTo>
                      <a:pt x="22" y="21"/>
                    </a:lnTo>
                    <a:lnTo>
                      <a:pt x="9" y="18"/>
                    </a:lnTo>
                    <a:lnTo>
                      <a:pt x="6" y="3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EC6EFE77-762C-C024-829D-430AFDBDCC71}"/>
                  </a:ext>
                </a:extLst>
              </p:cNvPr>
              <p:cNvSpPr/>
              <p:nvPr/>
            </p:nvSpPr>
            <p:spPr bwMode="auto">
              <a:xfrm>
                <a:off x="2397126" y="2941638"/>
                <a:ext cx="39688" cy="52388"/>
              </a:xfrm>
              <a:custGeom>
                <a:avLst/>
                <a:gdLst>
                  <a:gd name="T0" fmla="*/ 0 w 25"/>
                  <a:gd name="T1" fmla="*/ 32 h 33"/>
                  <a:gd name="T2" fmla="*/ 2 w 25"/>
                  <a:gd name="T3" fmla="*/ 0 h 33"/>
                  <a:gd name="T4" fmla="*/ 25 w 25"/>
                  <a:gd name="T5" fmla="*/ 1 h 33"/>
                  <a:gd name="T6" fmla="*/ 25 w 25"/>
                  <a:gd name="T7" fmla="*/ 7 h 33"/>
                  <a:gd name="T8" fmla="*/ 8 w 25"/>
                  <a:gd name="T9" fmla="*/ 6 h 33"/>
                  <a:gd name="T10" fmla="*/ 8 w 25"/>
                  <a:gd name="T11" fmla="*/ 12 h 33"/>
                  <a:gd name="T12" fmla="*/ 23 w 25"/>
                  <a:gd name="T13" fmla="*/ 13 h 33"/>
                  <a:gd name="T14" fmla="*/ 23 w 25"/>
                  <a:gd name="T15" fmla="*/ 19 h 33"/>
                  <a:gd name="T16" fmla="*/ 8 w 25"/>
                  <a:gd name="T17" fmla="*/ 18 h 33"/>
                  <a:gd name="T18" fmla="*/ 7 w 25"/>
                  <a:gd name="T19" fmla="*/ 27 h 33"/>
                  <a:gd name="T20" fmla="*/ 25 w 25"/>
                  <a:gd name="T21" fmla="*/ 28 h 33"/>
                  <a:gd name="T22" fmla="*/ 24 w 25"/>
                  <a:gd name="T23" fmla="*/ 33 h 33"/>
                  <a:gd name="T24" fmla="*/ 0 w 25"/>
                  <a:gd name="T2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0" y="32"/>
                    </a:moveTo>
                    <a:lnTo>
                      <a:pt x="2" y="0"/>
                    </a:lnTo>
                    <a:lnTo>
                      <a:pt x="25" y="1"/>
                    </a:lnTo>
                    <a:lnTo>
                      <a:pt x="25" y="7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23" y="13"/>
                    </a:lnTo>
                    <a:lnTo>
                      <a:pt x="23" y="19"/>
                    </a:lnTo>
                    <a:lnTo>
                      <a:pt x="8" y="18"/>
                    </a:lnTo>
                    <a:lnTo>
                      <a:pt x="7" y="27"/>
                    </a:lnTo>
                    <a:lnTo>
                      <a:pt x="25" y="28"/>
                    </a:lnTo>
                    <a:lnTo>
                      <a:pt x="24" y="33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4E797A11-1CE8-3E4C-050D-D54E5838C078}"/>
                  </a:ext>
                </a:extLst>
              </p:cNvPr>
              <p:cNvSpPr/>
              <p:nvPr/>
            </p:nvSpPr>
            <p:spPr bwMode="auto">
              <a:xfrm>
                <a:off x="2444751" y="2943226"/>
                <a:ext cx="36513" cy="50800"/>
              </a:xfrm>
              <a:custGeom>
                <a:avLst/>
                <a:gdLst>
                  <a:gd name="T0" fmla="*/ 0 w 23"/>
                  <a:gd name="T1" fmla="*/ 32 h 32"/>
                  <a:gd name="T2" fmla="*/ 0 w 23"/>
                  <a:gd name="T3" fmla="*/ 1 h 32"/>
                  <a:gd name="T4" fmla="*/ 6 w 23"/>
                  <a:gd name="T5" fmla="*/ 0 h 32"/>
                  <a:gd name="T6" fmla="*/ 7 w 23"/>
                  <a:gd name="T7" fmla="*/ 26 h 32"/>
                  <a:gd name="T8" fmla="*/ 22 w 23"/>
                  <a:gd name="T9" fmla="*/ 26 h 32"/>
                  <a:gd name="T10" fmla="*/ 23 w 23"/>
                  <a:gd name="T11" fmla="*/ 32 h 32"/>
                  <a:gd name="T12" fmla="*/ 0 w 2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7" y="26"/>
                    </a:lnTo>
                    <a:lnTo>
                      <a:pt x="22" y="26"/>
                    </a:lnTo>
                    <a:lnTo>
                      <a:pt x="23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62D9CBB4-BE5B-16E4-DBCD-2731F0B4BB4F}"/>
                  </a:ext>
                </a:extLst>
              </p:cNvPr>
              <p:cNvSpPr/>
              <p:nvPr/>
            </p:nvSpPr>
            <p:spPr bwMode="auto">
              <a:xfrm>
                <a:off x="2482851" y="2938463"/>
                <a:ext cx="44450" cy="53975"/>
              </a:xfrm>
              <a:custGeom>
                <a:avLst/>
                <a:gdLst>
                  <a:gd name="T0" fmla="*/ 4 w 28"/>
                  <a:gd name="T1" fmla="*/ 34 h 34"/>
                  <a:gd name="T2" fmla="*/ 0 w 28"/>
                  <a:gd name="T3" fmla="*/ 2 h 34"/>
                  <a:gd name="T4" fmla="*/ 25 w 28"/>
                  <a:gd name="T5" fmla="*/ 0 h 34"/>
                  <a:gd name="T6" fmla="*/ 25 w 28"/>
                  <a:gd name="T7" fmla="*/ 6 h 34"/>
                  <a:gd name="T8" fmla="*/ 8 w 28"/>
                  <a:gd name="T9" fmla="*/ 7 h 34"/>
                  <a:gd name="T10" fmla="*/ 8 w 28"/>
                  <a:gd name="T11" fmla="*/ 14 h 34"/>
                  <a:gd name="T12" fmla="*/ 25 w 28"/>
                  <a:gd name="T13" fmla="*/ 13 h 34"/>
                  <a:gd name="T14" fmla="*/ 25 w 28"/>
                  <a:gd name="T15" fmla="*/ 17 h 34"/>
                  <a:gd name="T16" fmla="*/ 9 w 28"/>
                  <a:gd name="T17" fmla="*/ 19 h 34"/>
                  <a:gd name="T18" fmla="*/ 10 w 28"/>
                  <a:gd name="T19" fmla="*/ 28 h 34"/>
                  <a:gd name="T20" fmla="*/ 27 w 28"/>
                  <a:gd name="T21" fmla="*/ 26 h 34"/>
                  <a:gd name="T22" fmla="*/ 28 w 28"/>
                  <a:gd name="T23" fmla="*/ 32 h 34"/>
                  <a:gd name="T24" fmla="*/ 4 w 2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4">
                    <a:moveTo>
                      <a:pt x="4" y="3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9" y="19"/>
                    </a:lnTo>
                    <a:lnTo>
                      <a:pt x="10" y="28"/>
                    </a:lnTo>
                    <a:lnTo>
                      <a:pt x="27" y="26"/>
                    </a:lnTo>
                    <a:lnTo>
                      <a:pt x="28" y="32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8045358D-7EE3-7C57-4F44-8F2CF1D727CD}"/>
                  </a:ext>
                </a:extLst>
              </p:cNvPr>
              <p:cNvSpPr/>
              <p:nvPr/>
            </p:nvSpPr>
            <p:spPr bwMode="auto">
              <a:xfrm>
                <a:off x="2527301" y="2932113"/>
                <a:ext cx="47625" cy="53975"/>
              </a:xfrm>
              <a:custGeom>
                <a:avLst/>
                <a:gdLst>
                  <a:gd name="T0" fmla="*/ 24 w 31"/>
                  <a:gd name="T1" fmla="*/ 20 h 35"/>
                  <a:gd name="T2" fmla="*/ 31 w 31"/>
                  <a:gd name="T3" fmla="*/ 21 h 35"/>
                  <a:gd name="T4" fmla="*/ 27 w 31"/>
                  <a:gd name="T5" fmla="*/ 30 h 35"/>
                  <a:gd name="T6" fmla="*/ 19 w 31"/>
                  <a:gd name="T7" fmla="*/ 34 h 35"/>
                  <a:gd name="T8" fmla="*/ 8 w 31"/>
                  <a:gd name="T9" fmla="*/ 31 h 35"/>
                  <a:gd name="T10" fmla="*/ 1 w 31"/>
                  <a:gd name="T11" fmla="*/ 20 h 35"/>
                  <a:gd name="T12" fmla="*/ 3 w 31"/>
                  <a:gd name="T13" fmla="*/ 7 h 35"/>
                  <a:gd name="T14" fmla="*/ 13 w 31"/>
                  <a:gd name="T15" fmla="*/ 0 h 35"/>
                  <a:gd name="T16" fmla="*/ 24 w 31"/>
                  <a:gd name="T17" fmla="*/ 2 h 35"/>
                  <a:gd name="T18" fmla="*/ 28 w 31"/>
                  <a:gd name="T19" fmla="*/ 8 h 35"/>
                  <a:gd name="T20" fmla="*/ 22 w 31"/>
                  <a:gd name="T21" fmla="*/ 10 h 35"/>
                  <a:gd name="T22" fmla="*/ 19 w 31"/>
                  <a:gd name="T23" fmla="*/ 7 h 35"/>
                  <a:gd name="T24" fmla="*/ 14 w 31"/>
                  <a:gd name="T25" fmla="*/ 6 h 35"/>
                  <a:gd name="T26" fmla="*/ 9 w 31"/>
                  <a:gd name="T27" fmla="*/ 10 h 35"/>
                  <a:gd name="T28" fmla="*/ 8 w 31"/>
                  <a:gd name="T29" fmla="*/ 18 h 35"/>
                  <a:gd name="T30" fmla="*/ 12 w 31"/>
                  <a:gd name="T31" fmla="*/ 27 h 35"/>
                  <a:gd name="T32" fmla="*/ 18 w 31"/>
                  <a:gd name="T33" fmla="*/ 28 h 35"/>
                  <a:gd name="T34" fmla="*/ 22 w 31"/>
                  <a:gd name="T35" fmla="*/ 26 h 35"/>
                  <a:gd name="T36" fmla="*/ 24 w 31"/>
                  <a:gd name="T3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24" y="20"/>
                    </a:move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5"/>
                      <a:pt x="29" y="28"/>
                      <a:pt x="27" y="30"/>
                    </a:cubicBezTo>
                    <a:cubicBezTo>
                      <a:pt x="25" y="32"/>
                      <a:pt x="23" y="33"/>
                      <a:pt x="19" y="34"/>
                    </a:cubicBezTo>
                    <a:cubicBezTo>
                      <a:pt x="15" y="35"/>
                      <a:pt x="11" y="34"/>
                      <a:pt x="8" y="31"/>
                    </a:cubicBezTo>
                    <a:cubicBezTo>
                      <a:pt x="5" y="29"/>
                      <a:pt x="2" y="25"/>
                      <a:pt x="1" y="20"/>
                    </a:cubicBezTo>
                    <a:cubicBezTo>
                      <a:pt x="0" y="15"/>
                      <a:pt x="1" y="10"/>
                      <a:pt x="3" y="7"/>
                    </a:cubicBezTo>
                    <a:cubicBezTo>
                      <a:pt x="6" y="3"/>
                      <a:pt x="9" y="1"/>
                      <a:pt x="13" y="0"/>
                    </a:cubicBezTo>
                    <a:cubicBezTo>
                      <a:pt x="17" y="0"/>
                      <a:pt x="21" y="0"/>
                      <a:pt x="24" y="2"/>
                    </a:cubicBezTo>
                    <a:cubicBezTo>
                      <a:pt x="26" y="3"/>
                      <a:pt x="27" y="5"/>
                      <a:pt x="28" y="8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0" y="7"/>
                      <a:pt x="19" y="7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2" y="6"/>
                      <a:pt x="10" y="8"/>
                      <a:pt x="9" y="10"/>
                    </a:cubicBezTo>
                    <a:cubicBezTo>
                      <a:pt x="8" y="12"/>
                      <a:pt x="7" y="15"/>
                      <a:pt x="8" y="18"/>
                    </a:cubicBezTo>
                    <a:cubicBezTo>
                      <a:pt x="9" y="23"/>
                      <a:pt x="10" y="25"/>
                      <a:pt x="12" y="27"/>
                    </a:cubicBezTo>
                    <a:cubicBezTo>
                      <a:pt x="14" y="28"/>
                      <a:pt x="16" y="29"/>
                      <a:pt x="18" y="28"/>
                    </a:cubicBezTo>
                    <a:cubicBezTo>
                      <a:pt x="20" y="28"/>
                      <a:pt x="21" y="27"/>
                      <a:pt x="22" y="26"/>
                    </a:cubicBezTo>
                    <a:cubicBezTo>
                      <a:pt x="23" y="25"/>
                      <a:pt x="24" y="23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E6325B3F-EB3B-9877-78AB-195127542099}"/>
                  </a:ext>
                </a:extLst>
              </p:cNvPr>
              <p:cNvSpPr/>
              <p:nvPr/>
            </p:nvSpPr>
            <p:spPr bwMode="auto">
              <a:xfrm>
                <a:off x="2571751" y="2919413"/>
                <a:ext cx="39688" cy="55563"/>
              </a:xfrm>
              <a:custGeom>
                <a:avLst/>
                <a:gdLst>
                  <a:gd name="T0" fmla="*/ 17 w 25"/>
                  <a:gd name="T1" fmla="*/ 35 h 35"/>
                  <a:gd name="T2" fmla="*/ 10 w 25"/>
                  <a:gd name="T3" fmla="*/ 9 h 35"/>
                  <a:gd name="T4" fmla="*/ 0 w 25"/>
                  <a:gd name="T5" fmla="*/ 12 h 35"/>
                  <a:gd name="T6" fmla="*/ 0 w 25"/>
                  <a:gd name="T7" fmla="*/ 6 h 35"/>
                  <a:gd name="T8" fmla="*/ 24 w 25"/>
                  <a:gd name="T9" fmla="*/ 0 h 35"/>
                  <a:gd name="T10" fmla="*/ 25 w 25"/>
                  <a:gd name="T11" fmla="*/ 5 h 35"/>
                  <a:gd name="T12" fmla="*/ 16 w 25"/>
                  <a:gd name="T13" fmla="*/ 7 h 35"/>
                  <a:gd name="T14" fmla="*/ 23 w 25"/>
                  <a:gd name="T15" fmla="*/ 33 h 35"/>
                  <a:gd name="T16" fmla="*/ 17 w 25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5">
                    <a:moveTo>
                      <a:pt x="17" y="35"/>
                    </a:moveTo>
                    <a:lnTo>
                      <a:pt x="10" y="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5" y="5"/>
                    </a:lnTo>
                    <a:lnTo>
                      <a:pt x="16" y="7"/>
                    </a:lnTo>
                    <a:lnTo>
                      <a:pt x="23" y="33"/>
                    </a:lnTo>
                    <a:lnTo>
                      <a:pt x="1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CC7F0046-97EC-1D7D-B94B-C19DB66A8C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3026" y="2908301"/>
                <a:ext cx="58738" cy="57150"/>
              </a:xfrm>
              <a:custGeom>
                <a:avLst/>
                <a:gdLst>
                  <a:gd name="T0" fmla="*/ 11 w 39"/>
                  <a:gd name="T1" fmla="*/ 37 h 37"/>
                  <a:gd name="T2" fmla="*/ 0 w 39"/>
                  <a:gd name="T3" fmla="*/ 6 h 37"/>
                  <a:gd name="T4" fmla="*/ 13 w 39"/>
                  <a:gd name="T5" fmla="*/ 1 h 37"/>
                  <a:gd name="T6" fmla="*/ 21 w 39"/>
                  <a:gd name="T7" fmla="*/ 0 h 37"/>
                  <a:gd name="T8" fmla="*/ 25 w 39"/>
                  <a:gd name="T9" fmla="*/ 2 h 37"/>
                  <a:gd name="T10" fmla="*/ 29 w 39"/>
                  <a:gd name="T11" fmla="*/ 6 h 37"/>
                  <a:gd name="T12" fmla="*/ 28 w 39"/>
                  <a:gd name="T13" fmla="*/ 12 h 37"/>
                  <a:gd name="T14" fmla="*/ 23 w 39"/>
                  <a:gd name="T15" fmla="*/ 17 h 37"/>
                  <a:gd name="T16" fmla="*/ 28 w 39"/>
                  <a:gd name="T17" fmla="*/ 19 h 37"/>
                  <a:gd name="T18" fmla="*/ 33 w 39"/>
                  <a:gd name="T19" fmla="*/ 23 h 37"/>
                  <a:gd name="T20" fmla="*/ 39 w 39"/>
                  <a:gd name="T21" fmla="*/ 27 h 37"/>
                  <a:gd name="T22" fmla="*/ 31 w 39"/>
                  <a:gd name="T23" fmla="*/ 30 h 37"/>
                  <a:gd name="T24" fmla="*/ 24 w 39"/>
                  <a:gd name="T25" fmla="*/ 25 h 37"/>
                  <a:gd name="T26" fmla="*/ 20 w 39"/>
                  <a:gd name="T27" fmla="*/ 21 h 37"/>
                  <a:gd name="T28" fmla="*/ 17 w 39"/>
                  <a:gd name="T29" fmla="*/ 21 h 37"/>
                  <a:gd name="T30" fmla="*/ 14 w 39"/>
                  <a:gd name="T31" fmla="*/ 22 h 37"/>
                  <a:gd name="T32" fmla="*/ 13 w 39"/>
                  <a:gd name="T33" fmla="*/ 22 h 37"/>
                  <a:gd name="T34" fmla="*/ 17 w 39"/>
                  <a:gd name="T35" fmla="*/ 35 h 37"/>
                  <a:gd name="T36" fmla="*/ 11 w 39"/>
                  <a:gd name="T37" fmla="*/ 37 h 37"/>
                  <a:gd name="T38" fmla="*/ 11 w 39"/>
                  <a:gd name="T39" fmla="*/ 17 h 37"/>
                  <a:gd name="T40" fmla="*/ 16 w 39"/>
                  <a:gd name="T41" fmla="*/ 15 h 37"/>
                  <a:gd name="T42" fmla="*/ 21 w 39"/>
                  <a:gd name="T43" fmla="*/ 13 h 37"/>
                  <a:gd name="T44" fmla="*/ 22 w 39"/>
                  <a:gd name="T45" fmla="*/ 11 h 37"/>
                  <a:gd name="T46" fmla="*/ 22 w 39"/>
                  <a:gd name="T47" fmla="*/ 9 h 37"/>
                  <a:gd name="T48" fmla="*/ 20 w 39"/>
                  <a:gd name="T49" fmla="*/ 6 h 37"/>
                  <a:gd name="T50" fmla="*/ 18 w 39"/>
                  <a:gd name="T51" fmla="*/ 6 h 37"/>
                  <a:gd name="T52" fmla="*/ 13 w 39"/>
                  <a:gd name="T53" fmla="*/ 7 h 37"/>
                  <a:gd name="T54" fmla="*/ 8 w 39"/>
                  <a:gd name="T55" fmla="*/ 9 h 37"/>
                  <a:gd name="T56" fmla="*/ 11 w 39"/>
                  <a:gd name="T57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37">
                    <a:moveTo>
                      <a:pt x="11" y="3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3" y="0"/>
                      <a:pt x="24" y="0"/>
                      <a:pt x="25" y="2"/>
                    </a:cubicBezTo>
                    <a:cubicBezTo>
                      <a:pt x="27" y="3"/>
                      <a:pt x="28" y="4"/>
                      <a:pt x="29" y="6"/>
                    </a:cubicBezTo>
                    <a:cubicBezTo>
                      <a:pt x="29" y="8"/>
                      <a:pt x="29" y="10"/>
                      <a:pt x="28" y="12"/>
                    </a:cubicBezTo>
                    <a:cubicBezTo>
                      <a:pt x="28" y="14"/>
                      <a:pt x="26" y="16"/>
                      <a:pt x="23" y="17"/>
                    </a:cubicBezTo>
                    <a:cubicBezTo>
                      <a:pt x="25" y="18"/>
                      <a:pt x="26" y="18"/>
                      <a:pt x="28" y="19"/>
                    </a:cubicBezTo>
                    <a:cubicBezTo>
                      <a:pt x="29" y="19"/>
                      <a:pt x="31" y="21"/>
                      <a:pt x="33" y="23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3"/>
                      <a:pt x="20" y="22"/>
                      <a:pt x="20" y="21"/>
                    </a:cubicBezTo>
                    <a:cubicBezTo>
                      <a:pt x="19" y="21"/>
                      <a:pt x="18" y="21"/>
                      <a:pt x="17" y="21"/>
                    </a:cubicBezTo>
                    <a:cubicBezTo>
                      <a:pt x="16" y="21"/>
                      <a:pt x="15" y="21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7" y="35"/>
                      <a:pt x="17" y="35"/>
                      <a:pt x="17" y="35"/>
                    </a:cubicBezTo>
                    <a:lnTo>
                      <a:pt x="11" y="37"/>
                    </a:lnTo>
                    <a:close/>
                    <a:moveTo>
                      <a:pt x="11" y="17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4"/>
                      <a:pt x="20" y="14"/>
                      <a:pt x="21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3" y="10"/>
                      <a:pt x="23" y="10"/>
                      <a:pt x="22" y="9"/>
                    </a:cubicBezTo>
                    <a:cubicBezTo>
                      <a:pt x="22" y="8"/>
                      <a:pt x="21" y="7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7"/>
                      <a:pt x="13" y="7"/>
                    </a:cubicBezTo>
                    <a:cubicBezTo>
                      <a:pt x="8" y="9"/>
                      <a:pt x="8" y="9"/>
                      <a:pt x="8" y="9"/>
                    </a:cubicBezTo>
                    <a:lnTo>
                      <a:pt x="1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9196AC55-9548-1E1C-6CFE-BE6C6F5B3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3826" y="2889251"/>
                <a:ext cx="50800" cy="55563"/>
              </a:xfrm>
              <a:custGeom>
                <a:avLst/>
                <a:gdLst>
                  <a:gd name="T0" fmla="*/ 2 w 33"/>
                  <a:gd name="T1" fmla="*/ 25 h 36"/>
                  <a:gd name="T2" fmla="*/ 0 w 33"/>
                  <a:gd name="T3" fmla="*/ 16 h 36"/>
                  <a:gd name="T4" fmla="*/ 1 w 33"/>
                  <a:gd name="T5" fmla="*/ 11 h 36"/>
                  <a:gd name="T6" fmla="*/ 3 w 33"/>
                  <a:gd name="T7" fmla="*/ 6 h 36"/>
                  <a:gd name="T8" fmla="*/ 9 w 33"/>
                  <a:gd name="T9" fmla="*/ 2 h 36"/>
                  <a:gd name="T10" fmla="*/ 22 w 33"/>
                  <a:gd name="T11" fmla="*/ 2 h 36"/>
                  <a:gd name="T12" fmla="*/ 31 w 33"/>
                  <a:gd name="T13" fmla="*/ 11 h 36"/>
                  <a:gd name="T14" fmla="*/ 32 w 33"/>
                  <a:gd name="T15" fmla="*/ 24 h 36"/>
                  <a:gd name="T16" fmla="*/ 23 w 33"/>
                  <a:gd name="T17" fmla="*/ 33 h 36"/>
                  <a:gd name="T18" fmla="*/ 11 w 33"/>
                  <a:gd name="T19" fmla="*/ 34 h 36"/>
                  <a:gd name="T20" fmla="*/ 2 w 33"/>
                  <a:gd name="T21" fmla="*/ 25 h 36"/>
                  <a:gd name="T22" fmla="*/ 8 w 33"/>
                  <a:gd name="T23" fmla="*/ 22 h 36"/>
                  <a:gd name="T24" fmla="*/ 14 w 33"/>
                  <a:gd name="T25" fmla="*/ 28 h 36"/>
                  <a:gd name="T26" fmla="*/ 21 w 33"/>
                  <a:gd name="T27" fmla="*/ 28 h 36"/>
                  <a:gd name="T28" fmla="*/ 26 w 33"/>
                  <a:gd name="T29" fmla="*/ 23 h 36"/>
                  <a:gd name="T30" fmla="*/ 24 w 33"/>
                  <a:gd name="T31" fmla="*/ 14 h 36"/>
                  <a:gd name="T32" fmla="*/ 19 w 33"/>
                  <a:gd name="T33" fmla="*/ 7 h 36"/>
                  <a:gd name="T34" fmla="*/ 12 w 33"/>
                  <a:gd name="T35" fmla="*/ 7 h 36"/>
                  <a:gd name="T36" fmla="*/ 7 w 33"/>
                  <a:gd name="T37" fmla="*/ 13 h 36"/>
                  <a:gd name="T38" fmla="*/ 8 w 33"/>
                  <a:gd name="T3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6">
                    <a:moveTo>
                      <a:pt x="2" y="25"/>
                    </a:moveTo>
                    <a:cubicBezTo>
                      <a:pt x="0" y="21"/>
                      <a:pt x="0" y="19"/>
                      <a:pt x="0" y="16"/>
                    </a:cubicBezTo>
                    <a:cubicBezTo>
                      <a:pt x="0" y="14"/>
                      <a:pt x="0" y="13"/>
                      <a:pt x="1" y="11"/>
                    </a:cubicBezTo>
                    <a:cubicBezTo>
                      <a:pt x="1" y="9"/>
                      <a:pt x="2" y="8"/>
                      <a:pt x="3" y="6"/>
                    </a:cubicBezTo>
                    <a:cubicBezTo>
                      <a:pt x="5" y="5"/>
                      <a:pt x="7" y="3"/>
                      <a:pt x="9" y="2"/>
                    </a:cubicBezTo>
                    <a:cubicBezTo>
                      <a:pt x="14" y="0"/>
                      <a:pt x="18" y="0"/>
                      <a:pt x="22" y="2"/>
                    </a:cubicBezTo>
                    <a:cubicBezTo>
                      <a:pt x="26" y="3"/>
                      <a:pt x="29" y="6"/>
                      <a:pt x="31" y="11"/>
                    </a:cubicBezTo>
                    <a:cubicBezTo>
                      <a:pt x="33" y="16"/>
                      <a:pt x="33" y="21"/>
                      <a:pt x="32" y="24"/>
                    </a:cubicBezTo>
                    <a:cubicBezTo>
                      <a:pt x="31" y="28"/>
                      <a:pt x="28" y="31"/>
                      <a:pt x="23" y="33"/>
                    </a:cubicBezTo>
                    <a:cubicBezTo>
                      <a:pt x="19" y="35"/>
                      <a:pt x="15" y="36"/>
                      <a:pt x="11" y="34"/>
                    </a:cubicBezTo>
                    <a:cubicBezTo>
                      <a:pt x="7" y="32"/>
                      <a:pt x="4" y="29"/>
                      <a:pt x="2" y="25"/>
                    </a:cubicBezTo>
                    <a:close/>
                    <a:moveTo>
                      <a:pt x="8" y="22"/>
                    </a:moveTo>
                    <a:cubicBezTo>
                      <a:pt x="9" y="25"/>
                      <a:pt x="11" y="27"/>
                      <a:pt x="14" y="28"/>
                    </a:cubicBezTo>
                    <a:cubicBezTo>
                      <a:pt x="16" y="29"/>
                      <a:pt x="18" y="29"/>
                      <a:pt x="21" y="28"/>
                    </a:cubicBezTo>
                    <a:cubicBezTo>
                      <a:pt x="23" y="27"/>
                      <a:pt x="25" y="25"/>
                      <a:pt x="26" y="23"/>
                    </a:cubicBezTo>
                    <a:cubicBezTo>
                      <a:pt x="26" y="20"/>
                      <a:pt x="26" y="17"/>
                      <a:pt x="24" y="14"/>
                    </a:cubicBezTo>
                    <a:cubicBezTo>
                      <a:pt x="23" y="11"/>
                      <a:pt x="21" y="8"/>
                      <a:pt x="19" y="7"/>
                    </a:cubicBezTo>
                    <a:cubicBezTo>
                      <a:pt x="16" y="6"/>
                      <a:pt x="14" y="6"/>
                      <a:pt x="12" y="7"/>
                    </a:cubicBezTo>
                    <a:cubicBezTo>
                      <a:pt x="9" y="9"/>
                      <a:pt x="7" y="10"/>
                      <a:pt x="7" y="13"/>
                    </a:cubicBezTo>
                    <a:cubicBezTo>
                      <a:pt x="6" y="15"/>
                      <a:pt x="6" y="18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id="{2541C5C8-A4B8-B5E7-73F5-349110CE71FA}"/>
                  </a:ext>
                </a:extLst>
              </p:cNvPr>
              <p:cNvSpPr/>
              <p:nvPr/>
            </p:nvSpPr>
            <p:spPr bwMode="auto">
              <a:xfrm>
                <a:off x="2705101" y="2860676"/>
                <a:ext cx="58738" cy="65088"/>
              </a:xfrm>
              <a:custGeom>
                <a:avLst/>
                <a:gdLst>
                  <a:gd name="T0" fmla="*/ 15 w 37"/>
                  <a:gd name="T1" fmla="*/ 41 h 41"/>
                  <a:gd name="T2" fmla="*/ 0 w 37"/>
                  <a:gd name="T3" fmla="*/ 13 h 41"/>
                  <a:gd name="T4" fmla="*/ 5 w 37"/>
                  <a:gd name="T5" fmla="*/ 10 h 41"/>
                  <a:gd name="T6" fmla="*/ 27 w 37"/>
                  <a:gd name="T7" fmla="*/ 22 h 41"/>
                  <a:gd name="T8" fmla="*/ 16 w 37"/>
                  <a:gd name="T9" fmla="*/ 3 h 41"/>
                  <a:gd name="T10" fmla="*/ 21 w 37"/>
                  <a:gd name="T11" fmla="*/ 0 h 41"/>
                  <a:gd name="T12" fmla="*/ 37 w 37"/>
                  <a:gd name="T13" fmla="*/ 28 h 41"/>
                  <a:gd name="T14" fmla="*/ 32 w 37"/>
                  <a:gd name="T15" fmla="*/ 31 h 41"/>
                  <a:gd name="T16" fmla="*/ 10 w 37"/>
                  <a:gd name="T17" fmla="*/ 20 h 41"/>
                  <a:gd name="T18" fmla="*/ 20 w 37"/>
                  <a:gd name="T19" fmla="*/ 38 h 41"/>
                  <a:gd name="T20" fmla="*/ 15 w 37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1">
                    <a:moveTo>
                      <a:pt x="15" y="41"/>
                    </a:moveTo>
                    <a:lnTo>
                      <a:pt x="0" y="13"/>
                    </a:lnTo>
                    <a:lnTo>
                      <a:pt x="5" y="10"/>
                    </a:lnTo>
                    <a:lnTo>
                      <a:pt x="27" y="22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37" y="28"/>
                    </a:lnTo>
                    <a:lnTo>
                      <a:pt x="32" y="31"/>
                    </a:lnTo>
                    <a:lnTo>
                      <a:pt x="10" y="20"/>
                    </a:lnTo>
                    <a:lnTo>
                      <a:pt x="20" y="38"/>
                    </a:lnTo>
                    <a:lnTo>
                      <a:pt x="1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2">
                <a:extLst>
                  <a:ext uri="{FF2B5EF4-FFF2-40B4-BE49-F238E27FC236}">
                    <a16:creationId xmlns:a16="http://schemas.microsoft.com/office/drawing/2014/main" id="{C2269687-C466-182C-DD7B-ECE4B631A190}"/>
                  </a:ext>
                </a:extLst>
              </p:cNvPr>
              <p:cNvSpPr/>
              <p:nvPr/>
            </p:nvSpPr>
            <p:spPr bwMode="auto">
              <a:xfrm>
                <a:off x="2744788" y="2852738"/>
                <a:ext cx="36513" cy="47625"/>
              </a:xfrm>
              <a:custGeom>
                <a:avLst/>
                <a:gdLst>
                  <a:gd name="T0" fmla="*/ 17 w 23"/>
                  <a:gd name="T1" fmla="*/ 30 h 30"/>
                  <a:gd name="T2" fmla="*/ 0 w 23"/>
                  <a:gd name="T3" fmla="*/ 2 h 30"/>
                  <a:gd name="T4" fmla="*/ 6 w 23"/>
                  <a:gd name="T5" fmla="*/ 0 h 30"/>
                  <a:gd name="T6" fmla="*/ 23 w 23"/>
                  <a:gd name="T7" fmla="*/ 27 h 30"/>
                  <a:gd name="T8" fmla="*/ 17 w 23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7" y="3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23" y="27"/>
                    </a:lnTo>
                    <a:lnTo>
                      <a:pt x="1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AC66658E-E7AD-537F-6AAC-4E7647A7F0A6}"/>
                  </a:ext>
                </a:extLst>
              </p:cNvPr>
              <p:cNvSpPr/>
              <p:nvPr/>
            </p:nvSpPr>
            <p:spPr bwMode="auto">
              <a:xfrm>
                <a:off x="2765426" y="2830513"/>
                <a:ext cx="50800" cy="52388"/>
              </a:xfrm>
              <a:custGeom>
                <a:avLst/>
                <a:gdLst>
                  <a:gd name="T0" fmla="*/ 25 w 33"/>
                  <a:gd name="T1" fmla="*/ 16 h 34"/>
                  <a:gd name="T2" fmla="*/ 32 w 33"/>
                  <a:gd name="T3" fmla="*/ 14 h 34"/>
                  <a:gd name="T4" fmla="*/ 32 w 33"/>
                  <a:gd name="T5" fmla="*/ 23 h 34"/>
                  <a:gd name="T6" fmla="*/ 27 w 33"/>
                  <a:gd name="T7" fmla="*/ 31 h 34"/>
                  <a:gd name="T8" fmla="*/ 15 w 33"/>
                  <a:gd name="T9" fmla="*/ 33 h 34"/>
                  <a:gd name="T10" fmla="*/ 5 w 33"/>
                  <a:gd name="T11" fmla="*/ 26 h 34"/>
                  <a:gd name="T12" fmla="*/ 1 w 33"/>
                  <a:gd name="T13" fmla="*/ 13 h 34"/>
                  <a:gd name="T14" fmla="*/ 7 w 33"/>
                  <a:gd name="T15" fmla="*/ 3 h 34"/>
                  <a:gd name="T16" fmla="*/ 17 w 33"/>
                  <a:gd name="T17" fmla="*/ 0 h 34"/>
                  <a:gd name="T18" fmla="*/ 23 w 33"/>
                  <a:gd name="T19" fmla="*/ 3 h 34"/>
                  <a:gd name="T20" fmla="*/ 19 w 33"/>
                  <a:gd name="T21" fmla="*/ 8 h 34"/>
                  <a:gd name="T22" fmla="*/ 15 w 33"/>
                  <a:gd name="T23" fmla="*/ 6 h 34"/>
                  <a:gd name="T24" fmla="*/ 10 w 33"/>
                  <a:gd name="T25" fmla="*/ 8 h 34"/>
                  <a:gd name="T26" fmla="*/ 7 w 33"/>
                  <a:gd name="T27" fmla="*/ 13 h 34"/>
                  <a:gd name="T28" fmla="*/ 10 w 33"/>
                  <a:gd name="T29" fmla="*/ 21 h 34"/>
                  <a:gd name="T30" fmla="*/ 17 w 33"/>
                  <a:gd name="T31" fmla="*/ 27 h 34"/>
                  <a:gd name="T32" fmla="*/ 23 w 33"/>
                  <a:gd name="T33" fmla="*/ 26 h 34"/>
                  <a:gd name="T34" fmla="*/ 26 w 33"/>
                  <a:gd name="T35" fmla="*/ 22 h 34"/>
                  <a:gd name="T36" fmla="*/ 25 w 33"/>
                  <a:gd name="T37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4">
                    <a:moveTo>
                      <a:pt x="25" y="16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3"/>
                    </a:cubicBezTo>
                    <a:cubicBezTo>
                      <a:pt x="31" y="26"/>
                      <a:pt x="30" y="29"/>
                      <a:pt x="27" y="31"/>
                    </a:cubicBezTo>
                    <a:cubicBezTo>
                      <a:pt x="23" y="33"/>
                      <a:pt x="19" y="34"/>
                      <a:pt x="15" y="33"/>
                    </a:cubicBezTo>
                    <a:cubicBezTo>
                      <a:pt x="11" y="33"/>
                      <a:pt x="8" y="30"/>
                      <a:pt x="5" y="26"/>
                    </a:cubicBezTo>
                    <a:cubicBezTo>
                      <a:pt x="2" y="21"/>
                      <a:pt x="0" y="17"/>
                      <a:pt x="1" y="13"/>
                    </a:cubicBezTo>
                    <a:cubicBezTo>
                      <a:pt x="1" y="9"/>
                      <a:pt x="3" y="6"/>
                      <a:pt x="7" y="3"/>
                    </a:cubicBezTo>
                    <a:cubicBezTo>
                      <a:pt x="10" y="0"/>
                      <a:pt x="14" y="0"/>
                      <a:pt x="17" y="0"/>
                    </a:cubicBezTo>
                    <a:cubicBezTo>
                      <a:pt x="19" y="0"/>
                      <a:pt x="21" y="1"/>
                      <a:pt x="23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6"/>
                      <a:pt x="15" y="6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8" y="9"/>
                      <a:pt x="7" y="11"/>
                      <a:pt x="7" y="13"/>
                    </a:cubicBezTo>
                    <a:cubicBezTo>
                      <a:pt x="7" y="16"/>
                      <a:pt x="8" y="18"/>
                      <a:pt x="10" y="21"/>
                    </a:cubicBezTo>
                    <a:cubicBezTo>
                      <a:pt x="12" y="25"/>
                      <a:pt x="15" y="27"/>
                      <a:pt x="17" y="27"/>
                    </a:cubicBezTo>
                    <a:cubicBezTo>
                      <a:pt x="19" y="28"/>
                      <a:pt x="21" y="27"/>
                      <a:pt x="23" y="26"/>
                    </a:cubicBezTo>
                    <a:cubicBezTo>
                      <a:pt x="25" y="25"/>
                      <a:pt x="26" y="24"/>
                      <a:pt x="26" y="22"/>
                    </a:cubicBezTo>
                    <a:cubicBezTo>
                      <a:pt x="26" y="20"/>
                      <a:pt x="26" y="18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4">
                <a:extLst>
                  <a:ext uri="{FF2B5EF4-FFF2-40B4-BE49-F238E27FC236}">
                    <a16:creationId xmlns:a16="http://schemas.microsoft.com/office/drawing/2014/main" id="{F3152635-860D-5AEB-6623-809D71310C16}"/>
                  </a:ext>
                </a:extLst>
              </p:cNvPr>
              <p:cNvSpPr/>
              <p:nvPr/>
            </p:nvSpPr>
            <p:spPr bwMode="auto">
              <a:xfrm>
                <a:off x="2813051" y="2779713"/>
                <a:ext cx="53975" cy="53975"/>
              </a:xfrm>
              <a:custGeom>
                <a:avLst/>
                <a:gdLst>
                  <a:gd name="T0" fmla="*/ 30 w 34"/>
                  <a:gd name="T1" fmla="*/ 34 h 34"/>
                  <a:gd name="T2" fmla="*/ 11 w 34"/>
                  <a:gd name="T3" fmla="*/ 14 h 34"/>
                  <a:gd name="T4" fmla="*/ 4 w 34"/>
                  <a:gd name="T5" fmla="*/ 21 h 34"/>
                  <a:gd name="T6" fmla="*/ 0 w 34"/>
                  <a:gd name="T7" fmla="*/ 17 h 34"/>
                  <a:gd name="T8" fmla="*/ 20 w 34"/>
                  <a:gd name="T9" fmla="*/ 0 h 34"/>
                  <a:gd name="T10" fmla="*/ 23 w 34"/>
                  <a:gd name="T11" fmla="*/ 4 h 34"/>
                  <a:gd name="T12" fmla="*/ 16 w 34"/>
                  <a:gd name="T13" fmla="*/ 11 h 34"/>
                  <a:gd name="T14" fmla="*/ 34 w 34"/>
                  <a:gd name="T15" fmla="*/ 30 h 34"/>
                  <a:gd name="T16" fmla="*/ 30 w 34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4">
                    <a:moveTo>
                      <a:pt x="30" y="34"/>
                    </a:moveTo>
                    <a:lnTo>
                      <a:pt x="11" y="14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3" y="4"/>
                    </a:lnTo>
                    <a:lnTo>
                      <a:pt x="16" y="11"/>
                    </a:lnTo>
                    <a:lnTo>
                      <a:pt x="34" y="30"/>
                    </a:ln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5">
                <a:extLst>
                  <a:ext uri="{FF2B5EF4-FFF2-40B4-BE49-F238E27FC236}">
                    <a16:creationId xmlns:a16="http://schemas.microsoft.com/office/drawing/2014/main" id="{BE42E8D9-283A-19D8-37F8-3E9E43FAF91A}"/>
                  </a:ext>
                </a:extLst>
              </p:cNvPr>
              <p:cNvSpPr/>
              <p:nvPr/>
            </p:nvSpPr>
            <p:spPr bwMode="auto">
              <a:xfrm>
                <a:off x="2846388" y="2749551"/>
                <a:ext cx="61913" cy="61913"/>
              </a:xfrm>
              <a:custGeom>
                <a:avLst/>
                <a:gdLst>
                  <a:gd name="T0" fmla="*/ 23 w 39"/>
                  <a:gd name="T1" fmla="*/ 39 h 39"/>
                  <a:gd name="T2" fmla="*/ 0 w 39"/>
                  <a:gd name="T3" fmla="*/ 17 h 39"/>
                  <a:gd name="T4" fmla="*/ 16 w 39"/>
                  <a:gd name="T5" fmla="*/ 0 h 39"/>
                  <a:gd name="T6" fmla="*/ 20 w 39"/>
                  <a:gd name="T7" fmla="*/ 3 h 39"/>
                  <a:gd name="T8" fmla="*/ 9 w 39"/>
                  <a:gd name="T9" fmla="*/ 16 h 39"/>
                  <a:gd name="T10" fmla="*/ 13 w 39"/>
                  <a:gd name="T11" fmla="*/ 21 h 39"/>
                  <a:gd name="T12" fmla="*/ 24 w 39"/>
                  <a:gd name="T13" fmla="*/ 9 h 39"/>
                  <a:gd name="T14" fmla="*/ 28 w 39"/>
                  <a:gd name="T15" fmla="*/ 13 h 39"/>
                  <a:gd name="T16" fmla="*/ 17 w 39"/>
                  <a:gd name="T17" fmla="*/ 25 h 39"/>
                  <a:gd name="T18" fmla="*/ 24 w 39"/>
                  <a:gd name="T19" fmla="*/ 31 h 39"/>
                  <a:gd name="T20" fmla="*/ 36 w 39"/>
                  <a:gd name="T21" fmla="*/ 18 h 39"/>
                  <a:gd name="T22" fmla="*/ 39 w 39"/>
                  <a:gd name="T23" fmla="*/ 22 h 39"/>
                  <a:gd name="T24" fmla="*/ 23 w 39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9">
                    <a:moveTo>
                      <a:pt x="23" y="39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20" y="3"/>
                    </a:lnTo>
                    <a:lnTo>
                      <a:pt x="9" y="16"/>
                    </a:lnTo>
                    <a:lnTo>
                      <a:pt x="13" y="21"/>
                    </a:lnTo>
                    <a:lnTo>
                      <a:pt x="24" y="9"/>
                    </a:lnTo>
                    <a:lnTo>
                      <a:pt x="28" y="13"/>
                    </a:lnTo>
                    <a:lnTo>
                      <a:pt x="17" y="25"/>
                    </a:lnTo>
                    <a:lnTo>
                      <a:pt x="24" y="31"/>
                    </a:lnTo>
                    <a:lnTo>
                      <a:pt x="36" y="18"/>
                    </a:lnTo>
                    <a:lnTo>
                      <a:pt x="39" y="22"/>
                    </a:lnTo>
                    <a:lnTo>
                      <a:pt x="23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EB9E6A57-656F-1026-147D-AF52ABB89F6C}"/>
                  </a:ext>
                </a:extLst>
              </p:cNvPr>
              <p:cNvSpPr/>
              <p:nvPr/>
            </p:nvSpPr>
            <p:spPr bwMode="auto">
              <a:xfrm>
                <a:off x="2882901" y="2717801"/>
                <a:ext cx="52388" cy="52388"/>
              </a:xfrm>
              <a:custGeom>
                <a:avLst/>
                <a:gdLst>
                  <a:gd name="T0" fmla="*/ 25 w 34"/>
                  <a:gd name="T1" fmla="*/ 14 h 34"/>
                  <a:gd name="T2" fmla="*/ 30 w 34"/>
                  <a:gd name="T3" fmla="*/ 10 h 34"/>
                  <a:gd name="T4" fmla="*/ 34 w 34"/>
                  <a:gd name="T5" fmla="*/ 19 h 34"/>
                  <a:gd name="T6" fmla="*/ 30 w 34"/>
                  <a:gd name="T7" fmla="*/ 28 h 34"/>
                  <a:gd name="T8" fmla="*/ 20 w 34"/>
                  <a:gd name="T9" fmla="*/ 33 h 34"/>
                  <a:gd name="T10" fmla="*/ 8 w 34"/>
                  <a:gd name="T11" fmla="*/ 29 h 34"/>
                  <a:gd name="T12" fmla="*/ 0 w 34"/>
                  <a:gd name="T13" fmla="*/ 18 h 34"/>
                  <a:gd name="T14" fmla="*/ 4 w 34"/>
                  <a:gd name="T15" fmla="*/ 6 h 34"/>
                  <a:gd name="T16" fmla="*/ 13 w 34"/>
                  <a:gd name="T17" fmla="*/ 1 h 34"/>
                  <a:gd name="T18" fmla="*/ 19 w 34"/>
                  <a:gd name="T19" fmla="*/ 2 h 34"/>
                  <a:gd name="T20" fmla="*/ 17 w 34"/>
                  <a:gd name="T21" fmla="*/ 8 h 34"/>
                  <a:gd name="T22" fmla="*/ 12 w 34"/>
                  <a:gd name="T23" fmla="*/ 7 h 34"/>
                  <a:gd name="T24" fmla="*/ 8 w 34"/>
                  <a:gd name="T25" fmla="*/ 10 h 34"/>
                  <a:gd name="T26" fmla="*/ 6 w 34"/>
                  <a:gd name="T27" fmla="*/ 16 h 34"/>
                  <a:gd name="T28" fmla="*/ 12 w 34"/>
                  <a:gd name="T29" fmla="*/ 23 h 34"/>
                  <a:gd name="T30" fmla="*/ 20 w 34"/>
                  <a:gd name="T31" fmla="*/ 27 h 34"/>
                  <a:gd name="T32" fmla="*/ 26 w 34"/>
                  <a:gd name="T33" fmla="*/ 24 h 34"/>
                  <a:gd name="T34" fmla="*/ 27 w 34"/>
                  <a:gd name="T35" fmla="*/ 19 h 34"/>
                  <a:gd name="T36" fmla="*/ 25 w 34"/>
                  <a:gd name="T37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4">
                    <a:moveTo>
                      <a:pt x="25" y="14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3" y="13"/>
                      <a:pt x="34" y="16"/>
                      <a:pt x="34" y="19"/>
                    </a:cubicBezTo>
                    <a:cubicBezTo>
                      <a:pt x="33" y="22"/>
                      <a:pt x="32" y="25"/>
                      <a:pt x="30" y="28"/>
                    </a:cubicBezTo>
                    <a:cubicBezTo>
                      <a:pt x="27" y="31"/>
                      <a:pt x="24" y="33"/>
                      <a:pt x="20" y="33"/>
                    </a:cubicBezTo>
                    <a:cubicBezTo>
                      <a:pt x="16" y="34"/>
                      <a:pt x="12" y="32"/>
                      <a:pt x="8" y="29"/>
                    </a:cubicBezTo>
                    <a:cubicBezTo>
                      <a:pt x="3" y="25"/>
                      <a:pt x="1" y="22"/>
                      <a:pt x="0" y="18"/>
                    </a:cubicBezTo>
                    <a:cubicBezTo>
                      <a:pt x="0" y="14"/>
                      <a:pt x="1" y="10"/>
                      <a:pt x="4" y="6"/>
                    </a:cubicBezTo>
                    <a:cubicBezTo>
                      <a:pt x="6" y="3"/>
                      <a:pt x="9" y="1"/>
                      <a:pt x="13" y="1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5" y="7"/>
                      <a:pt x="13" y="7"/>
                      <a:pt x="12" y="7"/>
                    </a:cubicBezTo>
                    <a:cubicBezTo>
                      <a:pt x="10" y="8"/>
                      <a:pt x="9" y="8"/>
                      <a:pt x="8" y="10"/>
                    </a:cubicBezTo>
                    <a:cubicBezTo>
                      <a:pt x="6" y="12"/>
                      <a:pt x="6" y="14"/>
                      <a:pt x="6" y="16"/>
                    </a:cubicBezTo>
                    <a:cubicBezTo>
                      <a:pt x="7" y="18"/>
                      <a:pt x="9" y="21"/>
                      <a:pt x="12" y="23"/>
                    </a:cubicBezTo>
                    <a:cubicBezTo>
                      <a:pt x="15" y="26"/>
                      <a:pt x="18" y="27"/>
                      <a:pt x="20" y="27"/>
                    </a:cubicBezTo>
                    <a:cubicBezTo>
                      <a:pt x="22" y="27"/>
                      <a:pt x="24" y="26"/>
                      <a:pt x="26" y="24"/>
                    </a:cubicBezTo>
                    <a:cubicBezTo>
                      <a:pt x="27" y="23"/>
                      <a:pt x="27" y="21"/>
                      <a:pt x="27" y="19"/>
                    </a:cubicBezTo>
                    <a:cubicBezTo>
                      <a:pt x="27" y="18"/>
                      <a:pt x="26" y="16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0EE087CA-4B5D-EFF1-60BC-613B8911FD02}"/>
                  </a:ext>
                </a:extLst>
              </p:cNvPr>
              <p:cNvSpPr/>
              <p:nvPr/>
            </p:nvSpPr>
            <p:spPr bwMode="auto">
              <a:xfrm>
                <a:off x="2905126" y="2673351"/>
                <a:ext cx="63500" cy="63500"/>
              </a:xfrm>
              <a:custGeom>
                <a:avLst/>
                <a:gdLst>
                  <a:gd name="T0" fmla="*/ 27 w 40"/>
                  <a:gd name="T1" fmla="*/ 40 h 40"/>
                  <a:gd name="T2" fmla="*/ 0 w 40"/>
                  <a:gd name="T3" fmla="*/ 21 h 40"/>
                  <a:gd name="T4" fmla="*/ 3 w 40"/>
                  <a:gd name="T5" fmla="*/ 16 h 40"/>
                  <a:gd name="T6" fmla="*/ 14 w 40"/>
                  <a:gd name="T7" fmla="*/ 23 h 40"/>
                  <a:gd name="T8" fmla="*/ 21 w 40"/>
                  <a:gd name="T9" fmla="*/ 13 h 40"/>
                  <a:gd name="T10" fmla="*/ 10 w 40"/>
                  <a:gd name="T11" fmla="*/ 6 h 40"/>
                  <a:gd name="T12" fmla="*/ 14 w 40"/>
                  <a:gd name="T13" fmla="*/ 0 h 40"/>
                  <a:gd name="T14" fmla="*/ 40 w 40"/>
                  <a:gd name="T15" fmla="*/ 18 h 40"/>
                  <a:gd name="T16" fmla="*/ 37 w 40"/>
                  <a:gd name="T17" fmla="*/ 23 h 40"/>
                  <a:gd name="T18" fmla="*/ 26 w 40"/>
                  <a:gd name="T19" fmla="*/ 15 h 40"/>
                  <a:gd name="T20" fmla="*/ 18 w 40"/>
                  <a:gd name="T21" fmla="*/ 26 h 40"/>
                  <a:gd name="T22" fmla="*/ 30 w 40"/>
                  <a:gd name="T23" fmla="*/ 34 h 40"/>
                  <a:gd name="T24" fmla="*/ 27 w 40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27" y="40"/>
                    </a:moveTo>
                    <a:lnTo>
                      <a:pt x="0" y="21"/>
                    </a:lnTo>
                    <a:lnTo>
                      <a:pt x="3" y="16"/>
                    </a:lnTo>
                    <a:lnTo>
                      <a:pt x="14" y="23"/>
                    </a:lnTo>
                    <a:lnTo>
                      <a:pt x="21" y="13"/>
                    </a:lnTo>
                    <a:lnTo>
                      <a:pt x="10" y="6"/>
                    </a:lnTo>
                    <a:lnTo>
                      <a:pt x="14" y="0"/>
                    </a:lnTo>
                    <a:lnTo>
                      <a:pt x="40" y="18"/>
                    </a:lnTo>
                    <a:lnTo>
                      <a:pt x="37" y="23"/>
                    </a:lnTo>
                    <a:lnTo>
                      <a:pt x="26" y="15"/>
                    </a:lnTo>
                    <a:lnTo>
                      <a:pt x="18" y="26"/>
                    </a:lnTo>
                    <a:lnTo>
                      <a:pt x="30" y="34"/>
                    </a:lnTo>
                    <a:lnTo>
                      <a:pt x="2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989D0432-FECD-B7DF-8380-35088F8FEBF3}"/>
                  </a:ext>
                </a:extLst>
              </p:cNvPr>
              <p:cNvSpPr/>
              <p:nvPr/>
            </p:nvSpPr>
            <p:spPr bwMode="auto">
              <a:xfrm>
                <a:off x="2930526" y="2633663"/>
                <a:ext cx="65088" cy="58738"/>
              </a:xfrm>
              <a:custGeom>
                <a:avLst/>
                <a:gdLst>
                  <a:gd name="T0" fmla="*/ 28 w 41"/>
                  <a:gd name="T1" fmla="*/ 37 h 37"/>
                  <a:gd name="T2" fmla="*/ 0 w 41"/>
                  <a:gd name="T3" fmla="*/ 21 h 37"/>
                  <a:gd name="T4" fmla="*/ 4 w 41"/>
                  <a:gd name="T5" fmla="*/ 16 h 37"/>
                  <a:gd name="T6" fmla="*/ 28 w 41"/>
                  <a:gd name="T7" fmla="*/ 15 h 37"/>
                  <a:gd name="T8" fmla="*/ 10 w 41"/>
                  <a:gd name="T9" fmla="*/ 4 h 37"/>
                  <a:gd name="T10" fmla="*/ 13 w 41"/>
                  <a:gd name="T11" fmla="*/ 0 h 37"/>
                  <a:gd name="T12" fmla="*/ 41 w 41"/>
                  <a:gd name="T13" fmla="*/ 15 h 37"/>
                  <a:gd name="T14" fmla="*/ 38 w 41"/>
                  <a:gd name="T15" fmla="*/ 20 h 37"/>
                  <a:gd name="T16" fmla="*/ 13 w 41"/>
                  <a:gd name="T17" fmla="*/ 22 h 37"/>
                  <a:gd name="T18" fmla="*/ 31 w 41"/>
                  <a:gd name="T19" fmla="*/ 32 h 37"/>
                  <a:gd name="T20" fmla="*/ 28 w 41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7">
                    <a:moveTo>
                      <a:pt x="28" y="37"/>
                    </a:moveTo>
                    <a:lnTo>
                      <a:pt x="0" y="21"/>
                    </a:lnTo>
                    <a:lnTo>
                      <a:pt x="4" y="16"/>
                    </a:lnTo>
                    <a:lnTo>
                      <a:pt x="28" y="15"/>
                    </a:lnTo>
                    <a:lnTo>
                      <a:pt x="10" y="4"/>
                    </a:lnTo>
                    <a:lnTo>
                      <a:pt x="13" y="0"/>
                    </a:lnTo>
                    <a:lnTo>
                      <a:pt x="41" y="15"/>
                    </a:lnTo>
                    <a:lnTo>
                      <a:pt x="38" y="20"/>
                    </a:lnTo>
                    <a:lnTo>
                      <a:pt x="13" y="22"/>
                    </a:lnTo>
                    <a:lnTo>
                      <a:pt x="31" y="32"/>
                    </a:lnTo>
                    <a:lnTo>
                      <a:pt x="2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9">
                <a:extLst>
                  <a:ext uri="{FF2B5EF4-FFF2-40B4-BE49-F238E27FC236}">
                    <a16:creationId xmlns:a16="http://schemas.microsoft.com/office/drawing/2014/main" id="{73F7A18D-8A22-80BE-BCC5-FA6BCAFCC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9101" y="2589213"/>
                <a:ext cx="53975" cy="52388"/>
              </a:xfrm>
              <a:custGeom>
                <a:avLst/>
                <a:gdLst>
                  <a:gd name="T0" fmla="*/ 11 w 35"/>
                  <a:gd name="T1" fmla="*/ 31 h 34"/>
                  <a:gd name="T2" fmla="*/ 4 w 35"/>
                  <a:gd name="T3" fmla="*/ 27 h 34"/>
                  <a:gd name="T4" fmla="*/ 1 w 35"/>
                  <a:gd name="T5" fmla="*/ 22 h 34"/>
                  <a:gd name="T6" fmla="*/ 0 w 35"/>
                  <a:gd name="T7" fmla="*/ 17 h 34"/>
                  <a:gd name="T8" fmla="*/ 2 w 35"/>
                  <a:gd name="T9" fmla="*/ 10 h 34"/>
                  <a:gd name="T10" fmla="*/ 10 w 35"/>
                  <a:gd name="T11" fmla="*/ 1 h 34"/>
                  <a:gd name="T12" fmla="*/ 24 w 35"/>
                  <a:gd name="T13" fmla="*/ 2 h 34"/>
                  <a:gd name="T14" fmla="*/ 33 w 35"/>
                  <a:gd name="T15" fmla="*/ 11 h 34"/>
                  <a:gd name="T16" fmla="*/ 33 w 35"/>
                  <a:gd name="T17" fmla="*/ 24 h 34"/>
                  <a:gd name="T18" fmla="*/ 24 w 35"/>
                  <a:gd name="T19" fmla="*/ 32 h 34"/>
                  <a:gd name="T20" fmla="*/ 11 w 35"/>
                  <a:gd name="T21" fmla="*/ 31 h 34"/>
                  <a:gd name="T22" fmla="*/ 13 w 35"/>
                  <a:gd name="T23" fmla="*/ 25 h 34"/>
                  <a:gd name="T24" fmla="*/ 22 w 35"/>
                  <a:gd name="T25" fmla="*/ 26 h 34"/>
                  <a:gd name="T26" fmla="*/ 28 w 35"/>
                  <a:gd name="T27" fmla="*/ 21 h 34"/>
                  <a:gd name="T28" fmla="*/ 28 w 35"/>
                  <a:gd name="T29" fmla="*/ 14 h 34"/>
                  <a:gd name="T30" fmla="*/ 21 w 35"/>
                  <a:gd name="T31" fmla="*/ 8 h 34"/>
                  <a:gd name="T32" fmla="*/ 12 w 35"/>
                  <a:gd name="T33" fmla="*/ 7 h 34"/>
                  <a:gd name="T34" fmla="*/ 7 w 35"/>
                  <a:gd name="T35" fmla="*/ 12 h 34"/>
                  <a:gd name="T36" fmla="*/ 7 w 35"/>
                  <a:gd name="T37" fmla="*/ 19 h 34"/>
                  <a:gd name="T38" fmla="*/ 13 w 35"/>
                  <a:gd name="T3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4">
                    <a:moveTo>
                      <a:pt x="11" y="31"/>
                    </a:moveTo>
                    <a:cubicBezTo>
                      <a:pt x="8" y="30"/>
                      <a:pt x="5" y="28"/>
                      <a:pt x="4" y="27"/>
                    </a:cubicBezTo>
                    <a:cubicBezTo>
                      <a:pt x="3" y="25"/>
                      <a:pt x="2" y="24"/>
                      <a:pt x="1" y="22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5"/>
                      <a:pt x="1" y="12"/>
                      <a:pt x="2" y="10"/>
                    </a:cubicBezTo>
                    <a:cubicBezTo>
                      <a:pt x="4" y="5"/>
                      <a:pt x="7" y="3"/>
                      <a:pt x="10" y="1"/>
                    </a:cubicBezTo>
                    <a:cubicBezTo>
                      <a:pt x="14" y="0"/>
                      <a:pt x="19" y="0"/>
                      <a:pt x="24" y="2"/>
                    </a:cubicBezTo>
                    <a:cubicBezTo>
                      <a:pt x="29" y="4"/>
                      <a:pt x="32" y="7"/>
                      <a:pt x="33" y="11"/>
                    </a:cubicBezTo>
                    <a:cubicBezTo>
                      <a:pt x="35" y="15"/>
                      <a:pt x="35" y="19"/>
                      <a:pt x="33" y="24"/>
                    </a:cubicBezTo>
                    <a:cubicBezTo>
                      <a:pt x="31" y="28"/>
                      <a:pt x="28" y="31"/>
                      <a:pt x="24" y="32"/>
                    </a:cubicBezTo>
                    <a:cubicBezTo>
                      <a:pt x="20" y="34"/>
                      <a:pt x="16" y="34"/>
                      <a:pt x="11" y="31"/>
                    </a:cubicBezTo>
                    <a:close/>
                    <a:moveTo>
                      <a:pt x="13" y="25"/>
                    </a:moveTo>
                    <a:cubicBezTo>
                      <a:pt x="17" y="27"/>
                      <a:pt x="20" y="27"/>
                      <a:pt x="22" y="26"/>
                    </a:cubicBezTo>
                    <a:cubicBezTo>
                      <a:pt x="25" y="25"/>
                      <a:pt x="26" y="24"/>
                      <a:pt x="28" y="21"/>
                    </a:cubicBezTo>
                    <a:cubicBezTo>
                      <a:pt x="29" y="19"/>
                      <a:pt x="29" y="17"/>
                      <a:pt x="28" y="14"/>
                    </a:cubicBezTo>
                    <a:cubicBezTo>
                      <a:pt x="27" y="12"/>
                      <a:pt x="24" y="10"/>
                      <a:pt x="21" y="8"/>
                    </a:cubicBezTo>
                    <a:cubicBezTo>
                      <a:pt x="17" y="7"/>
                      <a:pt x="14" y="7"/>
                      <a:pt x="12" y="7"/>
                    </a:cubicBezTo>
                    <a:cubicBezTo>
                      <a:pt x="10" y="8"/>
                      <a:pt x="8" y="10"/>
                      <a:pt x="7" y="12"/>
                    </a:cubicBezTo>
                    <a:cubicBezTo>
                      <a:pt x="6" y="15"/>
                      <a:pt x="6" y="17"/>
                      <a:pt x="7" y="19"/>
                    </a:cubicBezTo>
                    <a:cubicBezTo>
                      <a:pt x="8" y="22"/>
                      <a:pt x="10" y="24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0">
                <a:extLst>
                  <a:ext uri="{FF2B5EF4-FFF2-40B4-BE49-F238E27FC236}">
                    <a16:creationId xmlns:a16="http://schemas.microsoft.com/office/drawing/2014/main" id="{0CBFBE2D-AC95-235E-4D82-1608467F8A17}"/>
                  </a:ext>
                </a:extLst>
              </p:cNvPr>
              <p:cNvSpPr/>
              <p:nvPr/>
            </p:nvSpPr>
            <p:spPr bwMode="auto">
              <a:xfrm>
                <a:off x="2974976" y="2559051"/>
                <a:ext cx="58738" cy="34925"/>
              </a:xfrm>
              <a:custGeom>
                <a:avLst/>
                <a:gdLst>
                  <a:gd name="T0" fmla="*/ 30 w 37"/>
                  <a:gd name="T1" fmla="*/ 22 h 22"/>
                  <a:gd name="T2" fmla="*/ 0 w 37"/>
                  <a:gd name="T3" fmla="*/ 13 h 22"/>
                  <a:gd name="T4" fmla="*/ 2 w 37"/>
                  <a:gd name="T5" fmla="*/ 6 h 22"/>
                  <a:gd name="T6" fmla="*/ 27 w 37"/>
                  <a:gd name="T7" fmla="*/ 15 h 22"/>
                  <a:gd name="T8" fmla="*/ 32 w 37"/>
                  <a:gd name="T9" fmla="*/ 0 h 22"/>
                  <a:gd name="T10" fmla="*/ 37 w 37"/>
                  <a:gd name="T11" fmla="*/ 2 h 22"/>
                  <a:gd name="T12" fmla="*/ 30 w 3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">
                    <a:moveTo>
                      <a:pt x="30" y="22"/>
                    </a:moveTo>
                    <a:lnTo>
                      <a:pt x="0" y="13"/>
                    </a:lnTo>
                    <a:lnTo>
                      <a:pt x="2" y="6"/>
                    </a:lnTo>
                    <a:lnTo>
                      <a:pt x="27" y="15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3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1">
                <a:extLst>
                  <a:ext uri="{FF2B5EF4-FFF2-40B4-BE49-F238E27FC236}">
                    <a16:creationId xmlns:a16="http://schemas.microsoft.com/office/drawing/2014/main" id="{FF449EB5-A6CA-8232-BB69-444494620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0851" y="2500313"/>
                <a:ext cx="53975" cy="50800"/>
              </a:xfrm>
              <a:custGeom>
                <a:avLst/>
                <a:gdLst>
                  <a:gd name="T0" fmla="*/ 14 w 35"/>
                  <a:gd name="T1" fmla="*/ 32 h 33"/>
                  <a:gd name="T2" fmla="*/ 6 w 35"/>
                  <a:gd name="T3" fmla="*/ 28 h 33"/>
                  <a:gd name="T4" fmla="*/ 2 w 35"/>
                  <a:gd name="T5" fmla="*/ 24 h 33"/>
                  <a:gd name="T6" fmla="*/ 1 w 35"/>
                  <a:gd name="T7" fmla="*/ 19 h 33"/>
                  <a:gd name="T8" fmla="*/ 1 w 35"/>
                  <a:gd name="T9" fmla="*/ 12 h 33"/>
                  <a:gd name="T10" fmla="*/ 8 w 35"/>
                  <a:gd name="T11" fmla="*/ 2 h 33"/>
                  <a:gd name="T12" fmla="*/ 22 w 35"/>
                  <a:gd name="T13" fmla="*/ 1 h 33"/>
                  <a:gd name="T14" fmla="*/ 33 w 35"/>
                  <a:gd name="T15" fmla="*/ 8 h 33"/>
                  <a:gd name="T16" fmla="*/ 34 w 35"/>
                  <a:gd name="T17" fmla="*/ 21 h 33"/>
                  <a:gd name="T18" fmla="*/ 27 w 35"/>
                  <a:gd name="T19" fmla="*/ 31 h 33"/>
                  <a:gd name="T20" fmla="*/ 14 w 35"/>
                  <a:gd name="T21" fmla="*/ 32 h 33"/>
                  <a:gd name="T22" fmla="*/ 15 w 35"/>
                  <a:gd name="T23" fmla="*/ 25 h 33"/>
                  <a:gd name="T24" fmla="*/ 24 w 35"/>
                  <a:gd name="T25" fmla="*/ 25 h 33"/>
                  <a:gd name="T26" fmla="*/ 29 w 35"/>
                  <a:gd name="T27" fmla="*/ 19 h 33"/>
                  <a:gd name="T28" fmla="*/ 27 w 35"/>
                  <a:gd name="T29" fmla="*/ 12 h 33"/>
                  <a:gd name="T30" fmla="*/ 20 w 35"/>
                  <a:gd name="T31" fmla="*/ 8 h 33"/>
                  <a:gd name="T32" fmla="*/ 11 w 35"/>
                  <a:gd name="T33" fmla="*/ 8 h 33"/>
                  <a:gd name="T34" fmla="*/ 7 w 35"/>
                  <a:gd name="T35" fmla="*/ 13 h 33"/>
                  <a:gd name="T36" fmla="*/ 8 w 35"/>
                  <a:gd name="T37" fmla="*/ 21 h 33"/>
                  <a:gd name="T38" fmla="*/ 15 w 35"/>
                  <a:gd name="T3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3">
                    <a:moveTo>
                      <a:pt x="14" y="32"/>
                    </a:moveTo>
                    <a:cubicBezTo>
                      <a:pt x="11" y="31"/>
                      <a:pt x="8" y="30"/>
                      <a:pt x="6" y="28"/>
                    </a:cubicBezTo>
                    <a:cubicBezTo>
                      <a:pt x="5" y="27"/>
                      <a:pt x="3" y="26"/>
                      <a:pt x="2" y="24"/>
                    </a:cubicBezTo>
                    <a:cubicBezTo>
                      <a:pt x="1" y="23"/>
                      <a:pt x="1" y="21"/>
                      <a:pt x="1" y="19"/>
                    </a:cubicBezTo>
                    <a:cubicBezTo>
                      <a:pt x="0" y="17"/>
                      <a:pt x="0" y="15"/>
                      <a:pt x="1" y="12"/>
                    </a:cubicBezTo>
                    <a:cubicBezTo>
                      <a:pt x="2" y="7"/>
                      <a:pt x="5" y="4"/>
                      <a:pt x="8" y="2"/>
                    </a:cubicBezTo>
                    <a:cubicBezTo>
                      <a:pt x="12" y="0"/>
                      <a:pt x="17" y="0"/>
                      <a:pt x="22" y="1"/>
                    </a:cubicBezTo>
                    <a:cubicBezTo>
                      <a:pt x="27" y="2"/>
                      <a:pt x="30" y="5"/>
                      <a:pt x="33" y="8"/>
                    </a:cubicBezTo>
                    <a:cubicBezTo>
                      <a:pt x="35" y="12"/>
                      <a:pt x="35" y="16"/>
                      <a:pt x="34" y="21"/>
                    </a:cubicBezTo>
                    <a:cubicBezTo>
                      <a:pt x="33" y="25"/>
                      <a:pt x="30" y="29"/>
                      <a:pt x="27" y="31"/>
                    </a:cubicBezTo>
                    <a:cubicBezTo>
                      <a:pt x="23" y="33"/>
                      <a:pt x="19" y="33"/>
                      <a:pt x="14" y="32"/>
                    </a:cubicBezTo>
                    <a:close/>
                    <a:moveTo>
                      <a:pt x="15" y="25"/>
                    </a:moveTo>
                    <a:cubicBezTo>
                      <a:pt x="19" y="26"/>
                      <a:pt x="22" y="26"/>
                      <a:pt x="24" y="25"/>
                    </a:cubicBezTo>
                    <a:cubicBezTo>
                      <a:pt x="26" y="24"/>
                      <a:pt x="28" y="22"/>
                      <a:pt x="29" y="19"/>
                    </a:cubicBezTo>
                    <a:cubicBezTo>
                      <a:pt x="29" y="17"/>
                      <a:pt x="29" y="14"/>
                      <a:pt x="27" y="12"/>
                    </a:cubicBezTo>
                    <a:cubicBezTo>
                      <a:pt x="26" y="10"/>
                      <a:pt x="23" y="8"/>
                      <a:pt x="20" y="8"/>
                    </a:cubicBezTo>
                    <a:cubicBezTo>
                      <a:pt x="16" y="7"/>
                      <a:pt x="13" y="7"/>
                      <a:pt x="11" y="8"/>
                    </a:cubicBezTo>
                    <a:cubicBezTo>
                      <a:pt x="9" y="9"/>
                      <a:pt x="7" y="11"/>
                      <a:pt x="7" y="13"/>
                    </a:cubicBezTo>
                    <a:cubicBezTo>
                      <a:pt x="6" y="16"/>
                      <a:pt x="6" y="18"/>
                      <a:pt x="8" y="21"/>
                    </a:cubicBezTo>
                    <a:cubicBezTo>
                      <a:pt x="9" y="23"/>
                      <a:pt x="12" y="24"/>
                      <a:pt x="1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52">
                <a:extLst>
                  <a:ext uri="{FF2B5EF4-FFF2-40B4-BE49-F238E27FC236}">
                    <a16:creationId xmlns:a16="http://schemas.microsoft.com/office/drawing/2014/main" id="{4444D7C8-19FA-D5C0-C8B6-C433537B2745}"/>
                  </a:ext>
                </a:extLst>
              </p:cNvPr>
              <p:cNvSpPr/>
              <p:nvPr/>
            </p:nvSpPr>
            <p:spPr bwMode="auto">
              <a:xfrm>
                <a:off x="3003551" y="2449513"/>
                <a:ext cx="50800" cy="47625"/>
              </a:xfrm>
              <a:custGeom>
                <a:avLst/>
                <a:gdLst>
                  <a:gd name="T0" fmla="*/ 21 w 34"/>
                  <a:gd name="T1" fmla="*/ 15 h 31"/>
                  <a:gd name="T2" fmla="*/ 16 w 34"/>
                  <a:gd name="T3" fmla="*/ 14 h 31"/>
                  <a:gd name="T4" fmla="*/ 18 w 34"/>
                  <a:gd name="T5" fmla="*/ 0 h 31"/>
                  <a:gd name="T6" fmla="*/ 31 w 34"/>
                  <a:gd name="T7" fmla="*/ 2 h 31"/>
                  <a:gd name="T8" fmla="*/ 34 w 34"/>
                  <a:gd name="T9" fmla="*/ 9 h 31"/>
                  <a:gd name="T10" fmla="*/ 34 w 34"/>
                  <a:gd name="T11" fmla="*/ 17 h 31"/>
                  <a:gd name="T12" fmla="*/ 30 w 34"/>
                  <a:gd name="T13" fmla="*/ 26 h 31"/>
                  <a:gd name="T14" fmla="*/ 23 w 34"/>
                  <a:gd name="T15" fmla="*/ 30 h 31"/>
                  <a:gd name="T16" fmla="*/ 14 w 34"/>
                  <a:gd name="T17" fmla="*/ 31 h 31"/>
                  <a:gd name="T18" fmla="*/ 6 w 34"/>
                  <a:gd name="T19" fmla="*/ 27 h 31"/>
                  <a:gd name="T20" fmla="*/ 1 w 34"/>
                  <a:gd name="T21" fmla="*/ 20 h 31"/>
                  <a:gd name="T22" fmla="*/ 0 w 34"/>
                  <a:gd name="T23" fmla="*/ 12 h 31"/>
                  <a:gd name="T24" fmla="*/ 4 w 34"/>
                  <a:gd name="T25" fmla="*/ 3 h 31"/>
                  <a:gd name="T26" fmla="*/ 12 w 34"/>
                  <a:gd name="T27" fmla="*/ 0 h 31"/>
                  <a:gd name="T28" fmla="*/ 12 w 34"/>
                  <a:gd name="T29" fmla="*/ 6 h 31"/>
                  <a:gd name="T30" fmla="*/ 8 w 34"/>
                  <a:gd name="T31" fmla="*/ 8 h 31"/>
                  <a:gd name="T32" fmla="*/ 6 w 34"/>
                  <a:gd name="T33" fmla="*/ 13 h 31"/>
                  <a:gd name="T34" fmla="*/ 7 w 34"/>
                  <a:gd name="T35" fmla="*/ 20 h 31"/>
                  <a:gd name="T36" fmla="*/ 15 w 34"/>
                  <a:gd name="T37" fmla="*/ 24 h 31"/>
                  <a:gd name="T38" fmla="*/ 24 w 34"/>
                  <a:gd name="T39" fmla="*/ 23 h 31"/>
                  <a:gd name="T40" fmla="*/ 28 w 34"/>
                  <a:gd name="T41" fmla="*/ 17 h 31"/>
                  <a:gd name="T42" fmla="*/ 28 w 34"/>
                  <a:gd name="T43" fmla="*/ 12 h 31"/>
                  <a:gd name="T44" fmla="*/ 27 w 34"/>
                  <a:gd name="T45" fmla="*/ 8 h 31"/>
                  <a:gd name="T46" fmla="*/ 23 w 34"/>
                  <a:gd name="T47" fmla="*/ 8 h 31"/>
                  <a:gd name="T48" fmla="*/ 21 w 34"/>
                  <a:gd name="T4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31">
                    <a:moveTo>
                      <a:pt x="21" y="15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4"/>
                      <a:pt x="33" y="6"/>
                      <a:pt x="34" y="9"/>
                    </a:cubicBezTo>
                    <a:cubicBezTo>
                      <a:pt x="34" y="12"/>
                      <a:pt x="34" y="14"/>
                      <a:pt x="34" y="17"/>
                    </a:cubicBezTo>
                    <a:cubicBezTo>
                      <a:pt x="33" y="20"/>
                      <a:pt x="32" y="23"/>
                      <a:pt x="30" y="26"/>
                    </a:cubicBezTo>
                    <a:cubicBezTo>
                      <a:pt x="28" y="28"/>
                      <a:pt x="26" y="29"/>
                      <a:pt x="23" y="30"/>
                    </a:cubicBezTo>
                    <a:cubicBezTo>
                      <a:pt x="20" y="31"/>
                      <a:pt x="17" y="31"/>
                      <a:pt x="14" y="31"/>
                    </a:cubicBezTo>
                    <a:cubicBezTo>
                      <a:pt x="11" y="30"/>
                      <a:pt x="8" y="29"/>
                      <a:pt x="6" y="27"/>
                    </a:cubicBezTo>
                    <a:cubicBezTo>
                      <a:pt x="3" y="25"/>
                      <a:pt x="1" y="23"/>
                      <a:pt x="1" y="20"/>
                    </a:cubicBezTo>
                    <a:cubicBezTo>
                      <a:pt x="0" y="18"/>
                      <a:pt x="0" y="15"/>
                      <a:pt x="0" y="12"/>
                    </a:cubicBezTo>
                    <a:cubicBezTo>
                      <a:pt x="1" y="8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7" y="9"/>
                      <a:pt x="6" y="11"/>
                      <a:pt x="6" y="13"/>
                    </a:cubicBezTo>
                    <a:cubicBezTo>
                      <a:pt x="5" y="16"/>
                      <a:pt x="6" y="18"/>
                      <a:pt x="7" y="20"/>
                    </a:cubicBezTo>
                    <a:cubicBezTo>
                      <a:pt x="9" y="22"/>
                      <a:pt x="11" y="23"/>
                      <a:pt x="15" y="24"/>
                    </a:cubicBezTo>
                    <a:cubicBezTo>
                      <a:pt x="19" y="25"/>
                      <a:pt x="22" y="24"/>
                      <a:pt x="24" y="23"/>
                    </a:cubicBezTo>
                    <a:cubicBezTo>
                      <a:pt x="26" y="21"/>
                      <a:pt x="28" y="19"/>
                      <a:pt x="28" y="17"/>
                    </a:cubicBezTo>
                    <a:cubicBezTo>
                      <a:pt x="28" y="15"/>
                      <a:pt x="28" y="14"/>
                      <a:pt x="28" y="12"/>
                    </a:cubicBezTo>
                    <a:cubicBezTo>
                      <a:pt x="28" y="11"/>
                      <a:pt x="27" y="10"/>
                      <a:pt x="27" y="8"/>
                    </a:cubicBezTo>
                    <a:cubicBezTo>
                      <a:pt x="23" y="8"/>
                      <a:pt x="23" y="8"/>
                      <a:pt x="23" y="8"/>
                    </a:cubicBezTo>
                    <a:lnTo>
                      <a:pt x="2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53">
                <a:extLst>
                  <a:ext uri="{FF2B5EF4-FFF2-40B4-BE49-F238E27FC236}">
                    <a16:creationId xmlns:a16="http://schemas.microsoft.com/office/drawing/2014/main" id="{6B84A81A-8182-319A-350C-B6E1D9E6C9AD}"/>
                  </a:ext>
                </a:extLst>
              </p:cNvPr>
              <p:cNvSpPr/>
              <p:nvPr/>
            </p:nvSpPr>
            <p:spPr bwMode="auto">
              <a:xfrm>
                <a:off x="3006726" y="2398713"/>
                <a:ext cx="52388" cy="46038"/>
              </a:xfrm>
              <a:custGeom>
                <a:avLst/>
                <a:gdLst>
                  <a:gd name="T0" fmla="*/ 33 w 33"/>
                  <a:gd name="T1" fmla="*/ 20 h 29"/>
                  <a:gd name="T2" fmla="*/ 20 w 33"/>
                  <a:gd name="T3" fmla="*/ 19 h 29"/>
                  <a:gd name="T4" fmla="*/ 0 w 33"/>
                  <a:gd name="T5" fmla="*/ 29 h 29"/>
                  <a:gd name="T6" fmla="*/ 1 w 33"/>
                  <a:gd name="T7" fmla="*/ 22 h 29"/>
                  <a:gd name="T8" fmla="*/ 14 w 33"/>
                  <a:gd name="T9" fmla="*/ 16 h 29"/>
                  <a:gd name="T10" fmla="*/ 2 w 33"/>
                  <a:gd name="T11" fmla="*/ 7 h 29"/>
                  <a:gd name="T12" fmla="*/ 3 w 33"/>
                  <a:gd name="T13" fmla="*/ 0 h 29"/>
                  <a:gd name="T14" fmla="*/ 21 w 33"/>
                  <a:gd name="T15" fmla="*/ 13 h 29"/>
                  <a:gd name="T16" fmla="*/ 33 w 33"/>
                  <a:gd name="T17" fmla="*/ 14 h 29"/>
                  <a:gd name="T18" fmla="*/ 33 w 33"/>
                  <a:gd name="T19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9">
                    <a:moveTo>
                      <a:pt x="33" y="20"/>
                    </a:moveTo>
                    <a:lnTo>
                      <a:pt x="20" y="1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14" y="16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21" y="13"/>
                    </a:lnTo>
                    <a:lnTo>
                      <a:pt x="33" y="14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54">
                <a:extLst>
                  <a:ext uri="{FF2B5EF4-FFF2-40B4-BE49-F238E27FC236}">
                    <a16:creationId xmlns:a16="http://schemas.microsoft.com/office/drawing/2014/main" id="{AA126392-10A7-B9AC-6A55-03573EF93C14}"/>
                  </a:ext>
                </a:extLst>
              </p:cNvPr>
              <p:cNvSpPr/>
              <p:nvPr/>
            </p:nvSpPr>
            <p:spPr bwMode="auto">
              <a:xfrm>
                <a:off x="2117726" y="2646363"/>
                <a:ext cx="279400" cy="77788"/>
              </a:xfrm>
              <a:custGeom>
                <a:avLst/>
                <a:gdLst>
                  <a:gd name="T0" fmla="*/ 0 w 182"/>
                  <a:gd name="T1" fmla="*/ 0 h 50"/>
                  <a:gd name="T2" fmla="*/ 12 w 182"/>
                  <a:gd name="T3" fmla="*/ 18 h 50"/>
                  <a:gd name="T4" fmla="*/ 182 w 182"/>
                  <a:gd name="T5" fmla="*/ 0 h 50"/>
                  <a:gd name="T6" fmla="*/ 0 w 18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50">
                    <a:moveTo>
                      <a:pt x="0" y="0"/>
                    </a:moveTo>
                    <a:cubicBezTo>
                      <a:pt x="3" y="7"/>
                      <a:pt x="7" y="13"/>
                      <a:pt x="12" y="18"/>
                    </a:cubicBezTo>
                    <a:cubicBezTo>
                      <a:pt x="45" y="50"/>
                      <a:pt x="110" y="41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55">
                <a:extLst>
                  <a:ext uri="{FF2B5EF4-FFF2-40B4-BE49-F238E27FC236}">
                    <a16:creationId xmlns:a16="http://schemas.microsoft.com/office/drawing/2014/main" id="{8838CDE4-FCA3-95FB-5F43-EAFC8F819553}"/>
                  </a:ext>
                </a:extLst>
              </p:cNvPr>
              <p:cNvSpPr/>
              <p:nvPr/>
            </p:nvSpPr>
            <p:spPr bwMode="auto">
              <a:xfrm>
                <a:off x="2079626" y="2005013"/>
                <a:ext cx="246063" cy="363538"/>
              </a:xfrm>
              <a:custGeom>
                <a:avLst/>
                <a:gdLst>
                  <a:gd name="T0" fmla="*/ 143 w 160"/>
                  <a:gd name="T1" fmla="*/ 49 h 235"/>
                  <a:gd name="T2" fmla="*/ 160 w 160"/>
                  <a:gd name="T3" fmla="*/ 41 h 235"/>
                  <a:gd name="T4" fmla="*/ 36 w 160"/>
                  <a:gd name="T5" fmla="*/ 59 h 235"/>
                  <a:gd name="T6" fmla="*/ 79 w 160"/>
                  <a:gd name="T7" fmla="*/ 234 h 235"/>
                  <a:gd name="T8" fmla="*/ 93 w 160"/>
                  <a:gd name="T9" fmla="*/ 215 h 235"/>
                  <a:gd name="T10" fmla="*/ 50 w 160"/>
                  <a:gd name="T11" fmla="*/ 49 h 235"/>
                  <a:gd name="T12" fmla="*/ 143 w 160"/>
                  <a:gd name="T13" fmla="*/ 4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5">
                    <a:moveTo>
                      <a:pt x="143" y="49"/>
                    </a:moveTo>
                    <a:cubicBezTo>
                      <a:pt x="160" y="41"/>
                      <a:pt x="160" y="41"/>
                      <a:pt x="160" y="41"/>
                    </a:cubicBezTo>
                    <a:cubicBezTo>
                      <a:pt x="160" y="41"/>
                      <a:pt x="69" y="0"/>
                      <a:pt x="36" y="59"/>
                    </a:cubicBezTo>
                    <a:cubicBezTo>
                      <a:pt x="0" y="122"/>
                      <a:pt x="79" y="235"/>
                      <a:pt x="79" y="234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7" y="100"/>
                      <a:pt x="50" y="49"/>
                    </a:cubicBezTo>
                    <a:cubicBezTo>
                      <a:pt x="80" y="21"/>
                      <a:pt x="143" y="49"/>
                      <a:pt x="14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Oval 56">
                <a:extLst>
                  <a:ext uri="{FF2B5EF4-FFF2-40B4-BE49-F238E27FC236}">
                    <a16:creationId xmlns:a16="http://schemas.microsoft.com/office/drawing/2014/main" id="{08674E02-0497-09A0-26E9-6C80FC441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151" y="2082801"/>
                <a:ext cx="508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57">
                <a:extLst>
                  <a:ext uri="{FF2B5EF4-FFF2-40B4-BE49-F238E27FC236}">
                    <a16:creationId xmlns:a16="http://schemas.microsoft.com/office/drawing/2014/main" id="{A2FE8C46-F1E1-217D-A069-ADB8334471A8}"/>
                  </a:ext>
                </a:extLst>
              </p:cNvPr>
              <p:cNvSpPr/>
              <p:nvPr/>
            </p:nvSpPr>
            <p:spPr bwMode="auto">
              <a:xfrm>
                <a:off x="2220913" y="2003426"/>
                <a:ext cx="555625" cy="334963"/>
              </a:xfrm>
              <a:custGeom>
                <a:avLst/>
                <a:gdLst>
                  <a:gd name="T0" fmla="*/ 329 w 362"/>
                  <a:gd name="T1" fmla="*/ 46 h 218"/>
                  <a:gd name="T2" fmla="*/ 56 w 362"/>
                  <a:gd name="T3" fmla="*/ 152 h 218"/>
                  <a:gd name="T4" fmla="*/ 0 w 362"/>
                  <a:gd name="T5" fmla="*/ 218 h 218"/>
                  <a:gd name="T6" fmla="*/ 61 w 362"/>
                  <a:gd name="T7" fmla="*/ 218 h 218"/>
                  <a:gd name="T8" fmla="*/ 86 w 362"/>
                  <a:gd name="T9" fmla="*/ 190 h 218"/>
                  <a:gd name="T10" fmla="*/ 153 w 362"/>
                  <a:gd name="T11" fmla="*/ 171 h 218"/>
                  <a:gd name="T12" fmla="*/ 143 w 362"/>
                  <a:gd name="T13" fmla="*/ 218 h 218"/>
                  <a:gd name="T14" fmla="*/ 309 w 362"/>
                  <a:gd name="T15" fmla="*/ 218 h 218"/>
                  <a:gd name="T16" fmla="*/ 329 w 362"/>
                  <a:gd name="T17" fmla="*/ 4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218">
                    <a:moveTo>
                      <a:pt x="329" y="46"/>
                    </a:moveTo>
                    <a:cubicBezTo>
                      <a:pt x="282" y="0"/>
                      <a:pt x="159" y="47"/>
                      <a:pt x="56" y="152"/>
                    </a:cubicBezTo>
                    <a:cubicBezTo>
                      <a:pt x="35" y="173"/>
                      <a:pt x="16" y="196"/>
                      <a:pt x="0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6" y="210"/>
                      <a:pt x="75" y="200"/>
                      <a:pt x="86" y="190"/>
                    </a:cubicBezTo>
                    <a:cubicBezTo>
                      <a:pt x="112" y="167"/>
                      <a:pt x="142" y="159"/>
                      <a:pt x="153" y="171"/>
                    </a:cubicBezTo>
                    <a:cubicBezTo>
                      <a:pt x="162" y="181"/>
                      <a:pt x="156" y="200"/>
                      <a:pt x="143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cubicBezTo>
                      <a:pt x="351" y="145"/>
                      <a:pt x="362" y="78"/>
                      <a:pt x="3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58">
                <a:extLst>
                  <a:ext uri="{FF2B5EF4-FFF2-40B4-BE49-F238E27FC236}">
                    <a16:creationId xmlns:a16="http://schemas.microsoft.com/office/drawing/2014/main" id="{EFFFB2E8-DB61-D00D-59F9-4DE0794BD2C9}"/>
                  </a:ext>
                </a:extLst>
              </p:cNvPr>
              <p:cNvSpPr/>
              <p:nvPr/>
            </p:nvSpPr>
            <p:spPr bwMode="auto">
              <a:xfrm>
                <a:off x="2419351" y="2546351"/>
                <a:ext cx="100013" cy="41275"/>
              </a:xfrm>
              <a:custGeom>
                <a:avLst/>
                <a:gdLst>
                  <a:gd name="T0" fmla="*/ 0 w 65"/>
                  <a:gd name="T1" fmla="*/ 0 h 27"/>
                  <a:gd name="T2" fmla="*/ 31 w 65"/>
                  <a:gd name="T3" fmla="*/ 27 h 27"/>
                  <a:gd name="T4" fmla="*/ 65 w 65"/>
                  <a:gd name="T5" fmla="*/ 0 h 27"/>
                  <a:gd name="T6" fmla="*/ 0 w 6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7">
                    <a:moveTo>
                      <a:pt x="0" y="0"/>
                    </a:moveTo>
                    <a:cubicBezTo>
                      <a:pt x="14" y="12"/>
                      <a:pt x="25" y="22"/>
                      <a:pt x="31" y="27"/>
                    </a:cubicBezTo>
                    <a:cubicBezTo>
                      <a:pt x="43" y="19"/>
                      <a:pt x="54" y="10"/>
                      <a:pt x="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59">
                <a:extLst>
                  <a:ext uri="{FF2B5EF4-FFF2-40B4-BE49-F238E27FC236}">
                    <a16:creationId xmlns:a16="http://schemas.microsoft.com/office/drawing/2014/main" id="{23B75004-F245-7A74-E33E-9F3B3112ECFE}"/>
                  </a:ext>
                </a:extLst>
              </p:cNvPr>
              <p:cNvSpPr/>
              <p:nvPr/>
            </p:nvSpPr>
            <p:spPr bwMode="auto">
              <a:xfrm>
                <a:off x="2122488" y="2546351"/>
                <a:ext cx="306388" cy="55563"/>
              </a:xfrm>
              <a:custGeom>
                <a:avLst/>
                <a:gdLst>
                  <a:gd name="T0" fmla="*/ 151 w 200"/>
                  <a:gd name="T1" fmla="*/ 0 h 36"/>
                  <a:gd name="T2" fmla="*/ 122 w 200"/>
                  <a:gd name="T3" fmla="*/ 0 h 36"/>
                  <a:gd name="T4" fmla="*/ 110 w 200"/>
                  <a:gd name="T5" fmla="*/ 8 h 36"/>
                  <a:gd name="T6" fmla="*/ 101 w 200"/>
                  <a:gd name="T7" fmla="*/ 0 h 36"/>
                  <a:gd name="T8" fmla="*/ 2 w 200"/>
                  <a:gd name="T9" fmla="*/ 0 h 36"/>
                  <a:gd name="T10" fmla="*/ 1 w 200"/>
                  <a:gd name="T11" fmla="*/ 36 h 36"/>
                  <a:gd name="T12" fmla="*/ 200 w 200"/>
                  <a:gd name="T13" fmla="*/ 36 h 36"/>
                  <a:gd name="T14" fmla="*/ 151 w 200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36">
                    <a:moveTo>
                      <a:pt x="151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0" y="25"/>
                      <a:pt x="1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83" y="26"/>
                      <a:pt x="167" y="14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60">
                <a:extLst>
                  <a:ext uri="{FF2B5EF4-FFF2-40B4-BE49-F238E27FC236}">
                    <a16:creationId xmlns:a16="http://schemas.microsoft.com/office/drawing/2014/main" id="{2FD176C2-A5A9-BE0C-A18E-F882EECD29FB}"/>
                  </a:ext>
                </a:extLst>
              </p:cNvPr>
              <p:cNvSpPr/>
              <p:nvPr/>
            </p:nvSpPr>
            <p:spPr bwMode="auto">
              <a:xfrm>
                <a:off x="2132013" y="2457451"/>
                <a:ext cx="190500" cy="58738"/>
              </a:xfrm>
              <a:custGeom>
                <a:avLst/>
                <a:gdLst>
                  <a:gd name="T0" fmla="*/ 90 w 124"/>
                  <a:gd name="T1" fmla="*/ 0 h 38"/>
                  <a:gd name="T2" fmla="*/ 13 w 124"/>
                  <a:gd name="T3" fmla="*/ 0 h 38"/>
                  <a:gd name="T4" fmla="*/ 0 w 124"/>
                  <a:gd name="T5" fmla="*/ 38 h 38"/>
                  <a:gd name="T6" fmla="*/ 124 w 124"/>
                  <a:gd name="T7" fmla="*/ 38 h 38"/>
                  <a:gd name="T8" fmla="*/ 90 w 1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8">
                    <a:moveTo>
                      <a:pt x="9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13"/>
                      <a:pt x="3" y="26"/>
                      <a:pt x="0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12" y="25"/>
                      <a:pt x="100" y="12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61">
                <a:extLst>
                  <a:ext uri="{FF2B5EF4-FFF2-40B4-BE49-F238E27FC236}">
                    <a16:creationId xmlns:a16="http://schemas.microsoft.com/office/drawing/2014/main" id="{96A39608-A775-DFA8-7771-F3F4878A6994}"/>
                  </a:ext>
                </a:extLst>
              </p:cNvPr>
              <p:cNvSpPr/>
              <p:nvPr/>
            </p:nvSpPr>
            <p:spPr bwMode="auto">
              <a:xfrm>
                <a:off x="2325688" y="2457451"/>
                <a:ext cx="282575" cy="58738"/>
              </a:xfrm>
              <a:custGeom>
                <a:avLst/>
                <a:gdLst>
                  <a:gd name="T0" fmla="*/ 44 w 184"/>
                  <a:gd name="T1" fmla="*/ 0 h 38"/>
                  <a:gd name="T2" fmla="*/ 31 w 184"/>
                  <a:gd name="T3" fmla="*/ 9 h 38"/>
                  <a:gd name="T4" fmla="*/ 22 w 184"/>
                  <a:gd name="T5" fmla="*/ 0 h 38"/>
                  <a:gd name="T6" fmla="*/ 0 w 184"/>
                  <a:gd name="T7" fmla="*/ 0 h 38"/>
                  <a:gd name="T8" fmla="*/ 38 w 184"/>
                  <a:gd name="T9" fmla="*/ 38 h 38"/>
                  <a:gd name="T10" fmla="*/ 149 w 184"/>
                  <a:gd name="T11" fmla="*/ 38 h 38"/>
                  <a:gd name="T12" fmla="*/ 160 w 184"/>
                  <a:gd name="T13" fmla="*/ 26 h 38"/>
                  <a:gd name="T14" fmla="*/ 184 w 184"/>
                  <a:gd name="T15" fmla="*/ 0 h 38"/>
                  <a:gd name="T16" fmla="*/ 44 w 18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38">
                    <a:moveTo>
                      <a:pt x="44" y="0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3"/>
                      <a:pt x="26" y="26"/>
                      <a:pt x="38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53" y="34"/>
                      <a:pt x="157" y="30"/>
                      <a:pt x="160" y="26"/>
                    </a:cubicBezTo>
                    <a:cubicBezTo>
                      <a:pt x="169" y="18"/>
                      <a:pt x="177" y="9"/>
                      <a:pt x="184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62">
                <a:extLst>
                  <a:ext uri="{FF2B5EF4-FFF2-40B4-BE49-F238E27FC236}">
                    <a16:creationId xmlns:a16="http://schemas.microsoft.com/office/drawing/2014/main" id="{52E50A65-950C-402B-D880-9B1860CCA6E6}"/>
                  </a:ext>
                </a:extLst>
              </p:cNvPr>
              <p:cNvSpPr/>
              <p:nvPr/>
            </p:nvSpPr>
            <p:spPr bwMode="auto">
              <a:xfrm>
                <a:off x="2247901" y="2370138"/>
                <a:ext cx="427038" cy="57150"/>
              </a:xfrm>
              <a:custGeom>
                <a:avLst/>
                <a:gdLst>
                  <a:gd name="T0" fmla="*/ 126 w 278"/>
                  <a:gd name="T1" fmla="*/ 0 h 37"/>
                  <a:gd name="T2" fmla="*/ 113 w 278"/>
                  <a:gd name="T3" fmla="*/ 8 h 37"/>
                  <a:gd name="T4" fmla="*/ 104 w 278"/>
                  <a:gd name="T5" fmla="*/ 0 h 37"/>
                  <a:gd name="T6" fmla="*/ 0 w 278"/>
                  <a:gd name="T7" fmla="*/ 0 h 37"/>
                  <a:gd name="T8" fmla="*/ 30 w 278"/>
                  <a:gd name="T9" fmla="*/ 37 h 37"/>
                  <a:gd name="T10" fmla="*/ 251 w 278"/>
                  <a:gd name="T11" fmla="*/ 37 h 37"/>
                  <a:gd name="T12" fmla="*/ 278 w 278"/>
                  <a:gd name="T13" fmla="*/ 0 h 37"/>
                  <a:gd name="T14" fmla="*/ 126 w 278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37">
                    <a:moveTo>
                      <a:pt x="126" y="0"/>
                    </a:moveTo>
                    <a:cubicBezTo>
                      <a:pt x="113" y="8"/>
                      <a:pt x="113" y="8"/>
                      <a:pt x="113" y="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1"/>
                      <a:pt x="18" y="24"/>
                      <a:pt x="30" y="37"/>
                    </a:cubicBezTo>
                    <a:cubicBezTo>
                      <a:pt x="251" y="37"/>
                      <a:pt x="251" y="37"/>
                      <a:pt x="251" y="37"/>
                    </a:cubicBezTo>
                    <a:cubicBezTo>
                      <a:pt x="261" y="25"/>
                      <a:pt x="270" y="12"/>
                      <a:pt x="278" y="0"/>
                    </a:cubicBezTo>
                    <a:lnTo>
                      <a:pt x="1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63">
                <a:extLst>
                  <a:ext uri="{FF2B5EF4-FFF2-40B4-BE49-F238E27FC236}">
                    <a16:creationId xmlns:a16="http://schemas.microsoft.com/office/drawing/2014/main" id="{C902416A-694E-7023-D3A2-53C0908B8357}"/>
                  </a:ext>
                </a:extLst>
              </p:cNvPr>
              <p:cNvSpPr/>
              <p:nvPr/>
            </p:nvSpPr>
            <p:spPr bwMode="auto">
              <a:xfrm>
                <a:off x="2166938" y="2370138"/>
                <a:ext cx="77788" cy="57150"/>
              </a:xfrm>
              <a:custGeom>
                <a:avLst/>
                <a:gdLst>
                  <a:gd name="T0" fmla="*/ 24 w 51"/>
                  <a:gd name="T1" fmla="*/ 0 h 37"/>
                  <a:gd name="T2" fmla="*/ 21 w 51"/>
                  <a:gd name="T3" fmla="*/ 0 h 37"/>
                  <a:gd name="T4" fmla="*/ 0 w 51"/>
                  <a:gd name="T5" fmla="*/ 37 h 37"/>
                  <a:gd name="T6" fmla="*/ 51 w 51"/>
                  <a:gd name="T7" fmla="*/ 37 h 37"/>
                  <a:gd name="T8" fmla="*/ 24 w 5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7">
                    <a:moveTo>
                      <a:pt x="2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3" y="13"/>
                      <a:pt x="6" y="25"/>
                      <a:pt x="0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37" y="19"/>
                      <a:pt x="27" y="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64">
                <a:extLst>
                  <a:ext uri="{FF2B5EF4-FFF2-40B4-BE49-F238E27FC236}">
                    <a16:creationId xmlns:a16="http://schemas.microsoft.com/office/drawing/2014/main" id="{2D8DE892-0D4A-A0FA-C305-147C1D64B3A6}"/>
                  </a:ext>
                </a:extLst>
              </p:cNvPr>
              <p:cNvSpPr/>
              <p:nvPr/>
            </p:nvSpPr>
            <p:spPr bwMode="auto">
              <a:xfrm>
                <a:off x="2441576" y="2381251"/>
                <a:ext cx="358775" cy="384175"/>
              </a:xfrm>
              <a:custGeom>
                <a:avLst/>
                <a:gdLst>
                  <a:gd name="T0" fmla="*/ 16 w 233"/>
                  <a:gd name="T1" fmla="*/ 136 h 249"/>
                  <a:gd name="T2" fmla="*/ 0 w 233"/>
                  <a:gd name="T3" fmla="*/ 146 h 249"/>
                  <a:gd name="T4" fmla="*/ 198 w 233"/>
                  <a:gd name="T5" fmla="*/ 167 h 249"/>
                  <a:gd name="T6" fmla="*/ 161 w 233"/>
                  <a:gd name="T7" fmla="*/ 0 h 249"/>
                  <a:gd name="T8" fmla="*/ 146 w 233"/>
                  <a:gd name="T9" fmla="*/ 20 h 249"/>
                  <a:gd name="T10" fmla="*/ 190 w 233"/>
                  <a:gd name="T11" fmla="*/ 168 h 249"/>
                  <a:gd name="T12" fmla="*/ 16 w 233"/>
                  <a:gd name="T13" fmla="*/ 13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49">
                    <a:moveTo>
                      <a:pt x="16" y="136"/>
                    </a:moveTo>
                    <a:cubicBezTo>
                      <a:pt x="16" y="136"/>
                      <a:pt x="2" y="145"/>
                      <a:pt x="0" y="146"/>
                    </a:cubicBezTo>
                    <a:cubicBezTo>
                      <a:pt x="0" y="146"/>
                      <a:pt x="151" y="249"/>
                      <a:pt x="198" y="167"/>
                    </a:cubicBezTo>
                    <a:cubicBezTo>
                      <a:pt x="233" y="100"/>
                      <a:pt x="161" y="0"/>
                      <a:pt x="161" y="0"/>
                    </a:cubicBezTo>
                    <a:cubicBezTo>
                      <a:pt x="161" y="0"/>
                      <a:pt x="147" y="19"/>
                      <a:pt x="146" y="20"/>
                    </a:cubicBezTo>
                    <a:cubicBezTo>
                      <a:pt x="146" y="20"/>
                      <a:pt x="217" y="117"/>
                      <a:pt x="190" y="168"/>
                    </a:cubicBezTo>
                    <a:cubicBezTo>
                      <a:pt x="150" y="235"/>
                      <a:pt x="16" y="136"/>
                      <a:pt x="16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79">
                <a:extLst>
                  <a:ext uri="{FF2B5EF4-FFF2-40B4-BE49-F238E27FC236}">
                    <a16:creationId xmlns:a16="http://schemas.microsoft.com/office/drawing/2014/main" id="{1F155036-83F7-75AA-99F3-12EE16DCBFE7}"/>
                  </a:ext>
                </a:extLst>
              </p:cNvPr>
              <p:cNvSpPr/>
              <p:nvPr/>
            </p:nvSpPr>
            <p:spPr bwMode="auto">
              <a:xfrm>
                <a:off x="1817688" y="2193926"/>
                <a:ext cx="127000" cy="93663"/>
              </a:xfrm>
              <a:custGeom>
                <a:avLst/>
                <a:gdLst>
                  <a:gd name="T0" fmla="*/ 16 w 82"/>
                  <a:gd name="T1" fmla="*/ 23 h 61"/>
                  <a:gd name="T2" fmla="*/ 3 w 82"/>
                  <a:gd name="T3" fmla="*/ 13 h 61"/>
                  <a:gd name="T4" fmla="*/ 8 w 82"/>
                  <a:gd name="T5" fmla="*/ 8 h 61"/>
                  <a:gd name="T6" fmla="*/ 18 w 82"/>
                  <a:gd name="T7" fmla="*/ 8 h 61"/>
                  <a:gd name="T8" fmla="*/ 26 w 82"/>
                  <a:gd name="T9" fmla="*/ 0 h 61"/>
                  <a:gd name="T10" fmla="*/ 30 w 82"/>
                  <a:gd name="T11" fmla="*/ 7 h 61"/>
                  <a:gd name="T12" fmla="*/ 36 w 82"/>
                  <a:gd name="T13" fmla="*/ 23 h 61"/>
                  <a:gd name="T14" fmla="*/ 43 w 82"/>
                  <a:gd name="T15" fmla="*/ 23 h 61"/>
                  <a:gd name="T16" fmla="*/ 39 w 82"/>
                  <a:gd name="T17" fmla="*/ 11 h 61"/>
                  <a:gd name="T18" fmla="*/ 47 w 82"/>
                  <a:gd name="T19" fmla="*/ 14 h 61"/>
                  <a:gd name="T20" fmla="*/ 56 w 82"/>
                  <a:gd name="T21" fmla="*/ 29 h 61"/>
                  <a:gd name="T22" fmla="*/ 82 w 82"/>
                  <a:gd name="T23" fmla="*/ 37 h 61"/>
                  <a:gd name="T24" fmla="*/ 78 w 82"/>
                  <a:gd name="T25" fmla="*/ 44 h 61"/>
                  <a:gd name="T26" fmla="*/ 70 w 82"/>
                  <a:gd name="T27" fmla="*/ 45 h 61"/>
                  <a:gd name="T28" fmla="*/ 62 w 82"/>
                  <a:gd name="T29" fmla="*/ 44 h 61"/>
                  <a:gd name="T30" fmla="*/ 63 w 82"/>
                  <a:gd name="T31" fmla="*/ 49 h 61"/>
                  <a:gd name="T32" fmla="*/ 64 w 82"/>
                  <a:gd name="T33" fmla="*/ 59 h 61"/>
                  <a:gd name="T34" fmla="*/ 52 w 82"/>
                  <a:gd name="T35" fmla="*/ 57 h 61"/>
                  <a:gd name="T36" fmla="*/ 44 w 82"/>
                  <a:gd name="T37" fmla="*/ 43 h 61"/>
                  <a:gd name="T38" fmla="*/ 40 w 82"/>
                  <a:gd name="T39" fmla="*/ 34 h 61"/>
                  <a:gd name="T40" fmla="*/ 34 w 82"/>
                  <a:gd name="T41" fmla="*/ 36 h 61"/>
                  <a:gd name="T42" fmla="*/ 28 w 82"/>
                  <a:gd name="T43" fmla="*/ 55 h 61"/>
                  <a:gd name="T44" fmla="*/ 20 w 82"/>
                  <a:gd name="T45" fmla="*/ 53 h 61"/>
                  <a:gd name="T46" fmla="*/ 16 w 82"/>
                  <a:gd name="T47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61">
                    <a:moveTo>
                      <a:pt x="16" y="23"/>
                    </a:moveTo>
                    <a:cubicBezTo>
                      <a:pt x="16" y="23"/>
                      <a:pt x="6" y="16"/>
                      <a:pt x="3" y="13"/>
                    </a:cubicBezTo>
                    <a:cubicBezTo>
                      <a:pt x="0" y="10"/>
                      <a:pt x="3" y="7"/>
                      <a:pt x="8" y="8"/>
                    </a:cubicBezTo>
                    <a:cubicBezTo>
                      <a:pt x="13" y="9"/>
                      <a:pt x="15" y="11"/>
                      <a:pt x="18" y="8"/>
                    </a:cubicBezTo>
                    <a:cubicBezTo>
                      <a:pt x="21" y="5"/>
                      <a:pt x="23" y="0"/>
                      <a:pt x="26" y="0"/>
                    </a:cubicBezTo>
                    <a:cubicBezTo>
                      <a:pt x="29" y="1"/>
                      <a:pt x="29" y="1"/>
                      <a:pt x="30" y="7"/>
                    </a:cubicBezTo>
                    <a:cubicBezTo>
                      <a:pt x="31" y="12"/>
                      <a:pt x="33" y="21"/>
                      <a:pt x="36" y="23"/>
                    </a:cubicBezTo>
                    <a:cubicBezTo>
                      <a:pt x="40" y="25"/>
                      <a:pt x="44" y="27"/>
                      <a:pt x="43" y="23"/>
                    </a:cubicBezTo>
                    <a:cubicBezTo>
                      <a:pt x="42" y="19"/>
                      <a:pt x="40" y="12"/>
                      <a:pt x="39" y="11"/>
                    </a:cubicBezTo>
                    <a:cubicBezTo>
                      <a:pt x="38" y="10"/>
                      <a:pt x="45" y="11"/>
                      <a:pt x="47" y="14"/>
                    </a:cubicBezTo>
                    <a:cubicBezTo>
                      <a:pt x="49" y="16"/>
                      <a:pt x="54" y="28"/>
                      <a:pt x="56" y="29"/>
                    </a:cubicBezTo>
                    <a:cubicBezTo>
                      <a:pt x="57" y="30"/>
                      <a:pt x="76" y="36"/>
                      <a:pt x="82" y="37"/>
                    </a:cubicBezTo>
                    <a:cubicBezTo>
                      <a:pt x="82" y="37"/>
                      <a:pt x="81" y="43"/>
                      <a:pt x="78" y="44"/>
                    </a:cubicBezTo>
                    <a:cubicBezTo>
                      <a:pt x="75" y="45"/>
                      <a:pt x="71" y="45"/>
                      <a:pt x="70" y="45"/>
                    </a:cubicBezTo>
                    <a:cubicBezTo>
                      <a:pt x="69" y="45"/>
                      <a:pt x="62" y="44"/>
                      <a:pt x="62" y="44"/>
                    </a:cubicBezTo>
                    <a:cubicBezTo>
                      <a:pt x="62" y="44"/>
                      <a:pt x="61" y="47"/>
                      <a:pt x="63" y="49"/>
                    </a:cubicBezTo>
                    <a:cubicBezTo>
                      <a:pt x="64" y="50"/>
                      <a:pt x="67" y="58"/>
                      <a:pt x="64" y="59"/>
                    </a:cubicBezTo>
                    <a:cubicBezTo>
                      <a:pt x="60" y="61"/>
                      <a:pt x="55" y="60"/>
                      <a:pt x="52" y="57"/>
                    </a:cubicBezTo>
                    <a:cubicBezTo>
                      <a:pt x="50" y="54"/>
                      <a:pt x="44" y="44"/>
                      <a:pt x="44" y="43"/>
                    </a:cubicBezTo>
                    <a:cubicBezTo>
                      <a:pt x="43" y="42"/>
                      <a:pt x="42" y="35"/>
                      <a:pt x="40" y="34"/>
                    </a:cubicBezTo>
                    <a:cubicBezTo>
                      <a:pt x="38" y="34"/>
                      <a:pt x="33" y="31"/>
                      <a:pt x="34" y="36"/>
                    </a:cubicBezTo>
                    <a:cubicBezTo>
                      <a:pt x="35" y="40"/>
                      <a:pt x="35" y="52"/>
                      <a:pt x="28" y="55"/>
                    </a:cubicBezTo>
                    <a:cubicBezTo>
                      <a:pt x="21" y="58"/>
                      <a:pt x="18" y="57"/>
                      <a:pt x="20" y="53"/>
                    </a:cubicBezTo>
                    <a:cubicBezTo>
                      <a:pt x="23" y="48"/>
                      <a:pt x="19" y="27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80">
                <a:extLst>
                  <a:ext uri="{FF2B5EF4-FFF2-40B4-BE49-F238E27FC236}">
                    <a16:creationId xmlns:a16="http://schemas.microsoft.com/office/drawing/2014/main" id="{1176E468-9A24-1057-0CFC-E3C7E977F761}"/>
                  </a:ext>
                </a:extLst>
              </p:cNvPr>
              <p:cNvSpPr/>
              <p:nvPr/>
            </p:nvSpPr>
            <p:spPr bwMode="auto">
              <a:xfrm>
                <a:off x="1822451" y="2127251"/>
                <a:ext cx="144463" cy="79375"/>
              </a:xfrm>
              <a:custGeom>
                <a:avLst/>
                <a:gdLst>
                  <a:gd name="T0" fmla="*/ 19 w 94"/>
                  <a:gd name="T1" fmla="*/ 26 h 51"/>
                  <a:gd name="T2" fmla="*/ 5 w 94"/>
                  <a:gd name="T3" fmla="*/ 19 h 51"/>
                  <a:gd name="T4" fmla="*/ 4 w 94"/>
                  <a:gd name="T5" fmla="*/ 12 h 51"/>
                  <a:gd name="T6" fmla="*/ 12 w 94"/>
                  <a:gd name="T7" fmla="*/ 14 h 51"/>
                  <a:gd name="T8" fmla="*/ 19 w 94"/>
                  <a:gd name="T9" fmla="*/ 18 h 51"/>
                  <a:gd name="T10" fmla="*/ 20 w 94"/>
                  <a:gd name="T11" fmla="*/ 13 h 51"/>
                  <a:gd name="T12" fmla="*/ 20 w 94"/>
                  <a:gd name="T13" fmla="*/ 3 h 51"/>
                  <a:gd name="T14" fmla="*/ 25 w 94"/>
                  <a:gd name="T15" fmla="*/ 5 h 51"/>
                  <a:gd name="T16" fmla="*/ 24 w 94"/>
                  <a:gd name="T17" fmla="*/ 19 h 51"/>
                  <a:gd name="T18" fmla="*/ 28 w 94"/>
                  <a:gd name="T19" fmla="*/ 21 h 51"/>
                  <a:gd name="T20" fmla="*/ 35 w 94"/>
                  <a:gd name="T21" fmla="*/ 24 h 51"/>
                  <a:gd name="T22" fmla="*/ 41 w 94"/>
                  <a:gd name="T23" fmla="*/ 10 h 51"/>
                  <a:gd name="T24" fmla="*/ 45 w 94"/>
                  <a:gd name="T25" fmla="*/ 16 h 51"/>
                  <a:gd name="T26" fmla="*/ 45 w 94"/>
                  <a:gd name="T27" fmla="*/ 22 h 51"/>
                  <a:gd name="T28" fmla="*/ 52 w 94"/>
                  <a:gd name="T29" fmla="*/ 27 h 51"/>
                  <a:gd name="T30" fmla="*/ 58 w 94"/>
                  <a:gd name="T31" fmla="*/ 23 h 51"/>
                  <a:gd name="T32" fmla="*/ 69 w 94"/>
                  <a:gd name="T33" fmla="*/ 19 h 51"/>
                  <a:gd name="T34" fmla="*/ 78 w 94"/>
                  <a:gd name="T35" fmla="*/ 25 h 51"/>
                  <a:gd name="T36" fmla="*/ 91 w 94"/>
                  <a:gd name="T37" fmla="*/ 24 h 51"/>
                  <a:gd name="T38" fmla="*/ 85 w 94"/>
                  <a:gd name="T39" fmla="*/ 37 h 51"/>
                  <a:gd name="T40" fmla="*/ 81 w 94"/>
                  <a:gd name="T41" fmla="*/ 43 h 51"/>
                  <a:gd name="T42" fmla="*/ 68 w 94"/>
                  <a:gd name="T43" fmla="*/ 42 h 51"/>
                  <a:gd name="T44" fmla="*/ 61 w 94"/>
                  <a:gd name="T45" fmla="*/ 40 h 51"/>
                  <a:gd name="T46" fmla="*/ 55 w 94"/>
                  <a:gd name="T47" fmla="*/ 50 h 51"/>
                  <a:gd name="T48" fmla="*/ 51 w 94"/>
                  <a:gd name="T49" fmla="*/ 46 h 51"/>
                  <a:gd name="T50" fmla="*/ 54 w 94"/>
                  <a:gd name="T51" fmla="*/ 36 h 51"/>
                  <a:gd name="T52" fmla="*/ 47 w 94"/>
                  <a:gd name="T53" fmla="*/ 32 h 51"/>
                  <a:gd name="T54" fmla="*/ 43 w 94"/>
                  <a:gd name="T55" fmla="*/ 39 h 51"/>
                  <a:gd name="T56" fmla="*/ 44 w 94"/>
                  <a:gd name="T57" fmla="*/ 43 h 51"/>
                  <a:gd name="T58" fmla="*/ 42 w 94"/>
                  <a:gd name="T59" fmla="*/ 49 h 51"/>
                  <a:gd name="T60" fmla="*/ 36 w 94"/>
                  <a:gd name="T61" fmla="*/ 45 h 51"/>
                  <a:gd name="T62" fmla="*/ 34 w 94"/>
                  <a:gd name="T63" fmla="*/ 33 h 51"/>
                  <a:gd name="T64" fmla="*/ 26 w 94"/>
                  <a:gd name="T65" fmla="*/ 33 h 51"/>
                  <a:gd name="T66" fmla="*/ 21 w 94"/>
                  <a:gd name="T67" fmla="*/ 36 h 51"/>
                  <a:gd name="T68" fmla="*/ 19 w 94"/>
                  <a:gd name="T6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51">
                    <a:moveTo>
                      <a:pt x="19" y="26"/>
                    </a:moveTo>
                    <a:cubicBezTo>
                      <a:pt x="19" y="26"/>
                      <a:pt x="7" y="21"/>
                      <a:pt x="5" y="19"/>
                    </a:cubicBezTo>
                    <a:cubicBezTo>
                      <a:pt x="3" y="17"/>
                      <a:pt x="0" y="14"/>
                      <a:pt x="4" y="12"/>
                    </a:cubicBezTo>
                    <a:cubicBezTo>
                      <a:pt x="8" y="11"/>
                      <a:pt x="10" y="12"/>
                      <a:pt x="12" y="14"/>
                    </a:cubicBezTo>
                    <a:cubicBezTo>
                      <a:pt x="15" y="17"/>
                      <a:pt x="19" y="18"/>
                      <a:pt x="19" y="18"/>
                    </a:cubicBezTo>
                    <a:cubicBezTo>
                      <a:pt x="20" y="18"/>
                      <a:pt x="20" y="14"/>
                      <a:pt x="20" y="13"/>
                    </a:cubicBezTo>
                    <a:cubicBezTo>
                      <a:pt x="19" y="8"/>
                      <a:pt x="19" y="5"/>
                      <a:pt x="20" y="3"/>
                    </a:cubicBezTo>
                    <a:cubicBezTo>
                      <a:pt x="21" y="1"/>
                      <a:pt x="23" y="0"/>
                      <a:pt x="25" y="5"/>
                    </a:cubicBezTo>
                    <a:cubicBezTo>
                      <a:pt x="27" y="13"/>
                      <a:pt x="24" y="19"/>
                      <a:pt x="24" y="19"/>
                    </a:cubicBezTo>
                    <a:cubicBezTo>
                      <a:pt x="24" y="19"/>
                      <a:pt x="25" y="20"/>
                      <a:pt x="28" y="21"/>
                    </a:cubicBezTo>
                    <a:cubicBezTo>
                      <a:pt x="31" y="23"/>
                      <a:pt x="35" y="24"/>
                      <a:pt x="35" y="24"/>
                    </a:cubicBezTo>
                    <a:cubicBezTo>
                      <a:pt x="35" y="24"/>
                      <a:pt x="38" y="12"/>
                      <a:pt x="41" y="10"/>
                    </a:cubicBezTo>
                    <a:cubicBezTo>
                      <a:pt x="43" y="9"/>
                      <a:pt x="49" y="10"/>
                      <a:pt x="45" y="16"/>
                    </a:cubicBezTo>
                    <a:cubicBezTo>
                      <a:pt x="43" y="20"/>
                      <a:pt x="44" y="20"/>
                      <a:pt x="45" y="22"/>
                    </a:cubicBezTo>
                    <a:cubicBezTo>
                      <a:pt x="47" y="24"/>
                      <a:pt x="47" y="27"/>
                      <a:pt x="52" y="27"/>
                    </a:cubicBezTo>
                    <a:cubicBezTo>
                      <a:pt x="56" y="26"/>
                      <a:pt x="57" y="25"/>
                      <a:pt x="58" y="23"/>
                    </a:cubicBezTo>
                    <a:cubicBezTo>
                      <a:pt x="58" y="21"/>
                      <a:pt x="62" y="15"/>
                      <a:pt x="69" y="19"/>
                    </a:cubicBezTo>
                    <a:cubicBezTo>
                      <a:pt x="69" y="19"/>
                      <a:pt x="74" y="28"/>
                      <a:pt x="78" y="25"/>
                    </a:cubicBezTo>
                    <a:cubicBezTo>
                      <a:pt x="82" y="22"/>
                      <a:pt x="88" y="20"/>
                      <a:pt x="91" y="24"/>
                    </a:cubicBezTo>
                    <a:cubicBezTo>
                      <a:pt x="94" y="28"/>
                      <a:pt x="87" y="34"/>
                      <a:pt x="85" y="37"/>
                    </a:cubicBezTo>
                    <a:cubicBezTo>
                      <a:pt x="84" y="39"/>
                      <a:pt x="84" y="40"/>
                      <a:pt x="81" y="43"/>
                    </a:cubicBezTo>
                    <a:cubicBezTo>
                      <a:pt x="78" y="46"/>
                      <a:pt x="71" y="47"/>
                      <a:pt x="68" y="42"/>
                    </a:cubicBezTo>
                    <a:cubicBezTo>
                      <a:pt x="65" y="37"/>
                      <a:pt x="63" y="30"/>
                      <a:pt x="61" y="40"/>
                    </a:cubicBezTo>
                    <a:cubicBezTo>
                      <a:pt x="59" y="50"/>
                      <a:pt x="55" y="50"/>
                      <a:pt x="55" y="50"/>
                    </a:cubicBezTo>
                    <a:cubicBezTo>
                      <a:pt x="55" y="50"/>
                      <a:pt x="46" y="51"/>
                      <a:pt x="51" y="46"/>
                    </a:cubicBezTo>
                    <a:cubicBezTo>
                      <a:pt x="51" y="46"/>
                      <a:pt x="55" y="39"/>
                      <a:pt x="54" y="36"/>
                    </a:cubicBezTo>
                    <a:cubicBezTo>
                      <a:pt x="53" y="33"/>
                      <a:pt x="47" y="32"/>
                      <a:pt x="47" y="32"/>
                    </a:cubicBezTo>
                    <a:cubicBezTo>
                      <a:pt x="47" y="32"/>
                      <a:pt x="43" y="28"/>
                      <a:pt x="43" y="39"/>
                    </a:cubicBezTo>
                    <a:cubicBezTo>
                      <a:pt x="43" y="39"/>
                      <a:pt x="42" y="41"/>
                      <a:pt x="44" y="43"/>
                    </a:cubicBezTo>
                    <a:cubicBezTo>
                      <a:pt x="46" y="44"/>
                      <a:pt x="45" y="48"/>
                      <a:pt x="42" y="49"/>
                    </a:cubicBezTo>
                    <a:cubicBezTo>
                      <a:pt x="40" y="50"/>
                      <a:pt x="34" y="49"/>
                      <a:pt x="36" y="45"/>
                    </a:cubicBezTo>
                    <a:cubicBezTo>
                      <a:pt x="37" y="41"/>
                      <a:pt x="36" y="34"/>
                      <a:pt x="34" y="33"/>
                    </a:cubicBezTo>
                    <a:cubicBezTo>
                      <a:pt x="33" y="32"/>
                      <a:pt x="28" y="30"/>
                      <a:pt x="26" y="33"/>
                    </a:cubicBezTo>
                    <a:cubicBezTo>
                      <a:pt x="25" y="36"/>
                      <a:pt x="23" y="38"/>
                      <a:pt x="21" y="36"/>
                    </a:cubicBezTo>
                    <a:cubicBezTo>
                      <a:pt x="18" y="33"/>
                      <a:pt x="21" y="29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81">
                <a:extLst>
                  <a:ext uri="{FF2B5EF4-FFF2-40B4-BE49-F238E27FC236}">
                    <a16:creationId xmlns:a16="http://schemas.microsoft.com/office/drawing/2014/main" id="{52AC568C-E6FF-44F0-5EEF-D1279DF15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576" y="1935163"/>
                <a:ext cx="138113" cy="152400"/>
              </a:xfrm>
              <a:custGeom>
                <a:avLst/>
                <a:gdLst>
                  <a:gd name="T0" fmla="*/ 1 w 90"/>
                  <a:gd name="T1" fmla="*/ 34 h 99"/>
                  <a:gd name="T2" fmla="*/ 8 w 90"/>
                  <a:gd name="T3" fmla="*/ 30 h 99"/>
                  <a:gd name="T4" fmla="*/ 12 w 90"/>
                  <a:gd name="T5" fmla="*/ 38 h 99"/>
                  <a:gd name="T6" fmla="*/ 18 w 90"/>
                  <a:gd name="T7" fmla="*/ 42 h 99"/>
                  <a:gd name="T8" fmla="*/ 23 w 90"/>
                  <a:gd name="T9" fmla="*/ 48 h 99"/>
                  <a:gd name="T10" fmla="*/ 31 w 90"/>
                  <a:gd name="T11" fmla="*/ 55 h 99"/>
                  <a:gd name="T12" fmla="*/ 32 w 90"/>
                  <a:gd name="T13" fmla="*/ 50 h 99"/>
                  <a:gd name="T14" fmla="*/ 35 w 90"/>
                  <a:gd name="T15" fmla="*/ 57 h 99"/>
                  <a:gd name="T16" fmla="*/ 39 w 90"/>
                  <a:gd name="T17" fmla="*/ 59 h 99"/>
                  <a:gd name="T18" fmla="*/ 41 w 90"/>
                  <a:gd name="T19" fmla="*/ 63 h 99"/>
                  <a:gd name="T20" fmla="*/ 57 w 90"/>
                  <a:gd name="T21" fmla="*/ 74 h 99"/>
                  <a:gd name="T22" fmla="*/ 51 w 90"/>
                  <a:gd name="T23" fmla="*/ 80 h 99"/>
                  <a:gd name="T24" fmla="*/ 41 w 90"/>
                  <a:gd name="T25" fmla="*/ 75 h 99"/>
                  <a:gd name="T26" fmla="*/ 43 w 90"/>
                  <a:gd name="T27" fmla="*/ 85 h 99"/>
                  <a:gd name="T28" fmla="*/ 30 w 90"/>
                  <a:gd name="T29" fmla="*/ 88 h 99"/>
                  <a:gd name="T30" fmla="*/ 26 w 90"/>
                  <a:gd name="T31" fmla="*/ 76 h 99"/>
                  <a:gd name="T32" fmla="*/ 27 w 90"/>
                  <a:gd name="T33" fmla="*/ 70 h 99"/>
                  <a:gd name="T34" fmla="*/ 32 w 90"/>
                  <a:gd name="T35" fmla="*/ 71 h 99"/>
                  <a:gd name="T36" fmla="*/ 30 w 90"/>
                  <a:gd name="T37" fmla="*/ 64 h 99"/>
                  <a:gd name="T38" fmla="*/ 21 w 90"/>
                  <a:gd name="T39" fmla="*/ 55 h 99"/>
                  <a:gd name="T40" fmla="*/ 11 w 90"/>
                  <a:gd name="T41" fmla="*/ 85 h 99"/>
                  <a:gd name="T42" fmla="*/ 1 w 90"/>
                  <a:gd name="T43" fmla="*/ 89 h 99"/>
                  <a:gd name="T44" fmla="*/ 2 w 90"/>
                  <a:gd name="T45" fmla="*/ 84 h 99"/>
                  <a:gd name="T46" fmla="*/ 11 w 90"/>
                  <a:gd name="T47" fmla="*/ 67 h 99"/>
                  <a:gd name="T48" fmla="*/ 15 w 90"/>
                  <a:gd name="T49" fmla="*/ 50 h 99"/>
                  <a:gd name="T50" fmla="*/ 1 w 90"/>
                  <a:gd name="T51" fmla="*/ 34 h 99"/>
                  <a:gd name="T52" fmla="*/ 24 w 90"/>
                  <a:gd name="T53" fmla="*/ 37 h 99"/>
                  <a:gd name="T54" fmla="*/ 24 w 90"/>
                  <a:gd name="T55" fmla="*/ 44 h 99"/>
                  <a:gd name="T56" fmla="*/ 30 w 90"/>
                  <a:gd name="T57" fmla="*/ 43 h 99"/>
                  <a:gd name="T58" fmla="*/ 39 w 90"/>
                  <a:gd name="T59" fmla="*/ 32 h 99"/>
                  <a:gd name="T60" fmla="*/ 42 w 90"/>
                  <a:gd name="T61" fmla="*/ 31 h 99"/>
                  <a:gd name="T62" fmla="*/ 44 w 90"/>
                  <a:gd name="T63" fmla="*/ 50 h 99"/>
                  <a:gd name="T64" fmla="*/ 51 w 90"/>
                  <a:gd name="T65" fmla="*/ 57 h 99"/>
                  <a:gd name="T66" fmla="*/ 54 w 90"/>
                  <a:gd name="T67" fmla="*/ 45 h 99"/>
                  <a:gd name="T68" fmla="*/ 56 w 90"/>
                  <a:gd name="T69" fmla="*/ 37 h 99"/>
                  <a:gd name="T70" fmla="*/ 63 w 90"/>
                  <a:gd name="T71" fmla="*/ 38 h 99"/>
                  <a:gd name="T72" fmla="*/ 74 w 90"/>
                  <a:gd name="T73" fmla="*/ 46 h 99"/>
                  <a:gd name="T74" fmla="*/ 82 w 90"/>
                  <a:gd name="T75" fmla="*/ 49 h 99"/>
                  <a:gd name="T76" fmla="*/ 87 w 90"/>
                  <a:gd name="T77" fmla="*/ 43 h 99"/>
                  <a:gd name="T78" fmla="*/ 64 w 90"/>
                  <a:gd name="T79" fmla="*/ 29 h 99"/>
                  <a:gd name="T80" fmla="*/ 84 w 90"/>
                  <a:gd name="T81" fmla="*/ 9 h 99"/>
                  <a:gd name="T82" fmla="*/ 77 w 90"/>
                  <a:gd name="T83" fmla="*/ 4 h 99"/>
                  <a:gd name="T84" fmla="*/ 64 w 90"/>
                  <a:gd name="T85" fmla="*/ 19 h 99"/>
                  <a:gd name="T86" fmla="*/ 55 w 90"/>
                  <a:gd name="T87" fmla="*/ 23 h 99"/>
                  <a:gd name="T88" fmla="*/ 47 w 90"/>
                  <a:gd name="T89" fmla="*/ 11 h 99"/>
                  <a:gd name="T90" fmla="*/ 49 w 90"/>
                  <a:gd name="T91" fmla="*/ 6 h 99"/>
                  <a:gd name="T92" fmla="*/ 43 w 90"/>
                  <a:gd name="T93" fmla="*/ 0 h 99"/>
                  <a:gd name="T94" fmla="*/ 35 w 90"/>
                  <a:gd name="T95" fmla="*/ 10 h 99"/>
                  <a:gd name="T96" fmla="*/ 20 w 90"/>
                  <a:gd name="T97" fmla="*/ 2 h 99"/>
                  <a:gd name="T98" fmla="*/ 18 w 90"/>
                  <a:gd name="T99" fmla="*/ 8 h 99"/>
                  <a:gd name="T100" fmla="*/ 30 w 90"/>
                  <a:gd name="T101" fmla="*/ 16 h 99"/>
                  <a:gd name="T102" fmla="*/ 24 w 90"/>
                  <a:gd name="T103" fmla="*/ 3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99">
                    <a:moveTo>
                      <a:pt x="1" y="34"/>
                    </a:moveTo>
                    <a:cubicBezTo>
                      <a:pt x="1" y="34"/>
                      <a:pt x="4" y="28"/>
                      <a:pt x="8" y="30"/>
                    </a:cubicBezTo>
                    <a:cubicBezTo>
                      <a:pt x="11" y="33"/>
                      <a:pt x="11" y="37"/>
                      <a:pt x="12" y="38"/>
                    </a:cubicBezTo>
                    <a:cubicBezTo>
                      <a:pt x="13" y="39"/>
                      <a:pt x="17" y="42"/>
                      <a:pt x="18" y="42"/>
                    </a:cubicBezTo>
                    <a:cubicBezTo>
                      <a:pt x="20" y="42"/>
                      <a:pt x="22" y="40"/>
                      <a:pt x="23" y="48"/>
                    </a:cubicBezTo>
                    <a:cubicBezTo>
                      <a:pt x="23" y="48"/>
                      <a:pt x="26" y="53"/>
                      <a:pt x="31" y="55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3" y="54"/>
                      <a:pt x="35" y="57"/>
                    </a:cubicBezTo>
                    <a:cubicBezTo>
                      <a:pt x="37" y="60"/>
                      <a:pt x="38" y="57"/>
                      <a:pt x="39" y="59"/>
                    </a:cubicBezTo>
                    <a:cubicBezTo>
                      <a:pt x="40" y="62"/>
                      <a:pt x="41" y="63"/>
                      <a:pt x="41" y="63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8" y="81"/>
                      <a:pt x="51" y="80"/>
                    </a:cubicBezTo>
                    <a:cubicBezTo>
                      <a:pt x="44" y="78"/>
                      <a:pt x="43" y="72"/>
                      <a:pt x="41" y="75"/>
                    </a:cubicBezTo>
                    <a:cubicBezTo>
                      <a:pt x="40" y="79"/>
                      <a:pt x="42" y="82"/>
                      <a:pt x="43" y="85"/>
                    </a:cubicBezTo>
                    <a:cubicBezTo>
                      <a:pt x="43" y="88"/>
                      <a:pt x="36" y="99"/>
                      <a:pt x="30" y="88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2"/>
                      <a:pt x="27" y="70"/>
                    </a:cubicBezTo>
                    <a:cubicBezTo>
                      <a:pt x="29" y="69"/>
                      <a:pt x="32" y="71"/>
                      <a:pt x="32" y="71"/>
                    </a:cubicBezTo>
                    <a:cubicBezTo>
                      <a:pt x="32" y="71"/>
                      <a:pt x="34" y="69"/>
                      <a:pt x="30" y="64"/>
                    </a:cubicBezTo>
                    <a:cubicBezTo>
                      <a:pt x="27" y="59"/>
                      <a:pt x="21" y="56"/>
                      <a:pt x="21" y="55"/>
                    </a:cubicBezTo>
                    <a:cubicBezTo>
                      <a:pt x="20" y="55"/>
                      <a:pt x="15" y="76"/>
                      <a:pt x="11" y="85"/>
                    </a:cubicBezTo>
                    <a:cubicBezTo>
                      <a:pt x="7" y="93"/>
                      <a:pt x="3" y="90"/>
                      <a:pt x="1" y="89"/>
                    </a:cubicBezTo>
                    <a:cubicBezTo>
                      <a:pt x="0" y="88"/>
                      <a:pt x="0" y="85"/>
                      <a:pt x="2" y="84"/>
                    </a:cubicBezTo>
                    <a:cubicBezTo>
                      <a:pt x="5" y="83"/>
                      <a:pt x="7" y="78"/>
                      <a:pt x="11" y="67"/>
                    </a:cubicBezTo>
                    <a:cubicBezTo>
                      <a:pt x="14" y="55"/>
                      <a:pt x="16" y="52"/>
                      <a:pt x="15" y="50"/>
                    </a:cubicBezTo>
                    <a:cubicBezTo>
                      <a:pt x="14" y="49"/>
                      <a:pt x="5" y="37"/>
                      <a:pt x="1" y="34"/>
                    </a:cubicBezTo>
                    <a:close/>
                    <a:moveTo>
                      <a:pt x="24" y="37"/>
                    </a:moveTo>
                    <a:cubicBezTo>
                      <a:pt x="22" y="42"/>
                      <a:pt x="24" y="44"/>
                      <a:pt x="24" y="44"/>
                    </a:cubicBezTo>
                    <a:cubicBezTo>
                      <a:pt x="24" y="44"/>
                      <a:pt x="26" y="43"/>
                      <a:pt x="30" y="43"/>
                    </a:cubicBezTo>
                    <a:cubicBezTo>
                      <a:pt x="34" y="43"/>
                      <a:pt x="37" y="38"/>
                      <a:pt x="39" y="32"/>
                    </a:cubicBezTo>
                    <a:cubicBezTo>
                      <a:pt x="40" y="26"/>
                      <a:pt x="41" y="30"/>
                      <a:pt x="42" y="31"/>
                    </a:cubicBezTo>
                    <a:cubicBezTo>
                      <a:pt x="42" y="32"/>
                      <a:pt x="43" y="48"/>
                      <a:pt x="44" y="50"/>
                    </a:cubicBezTo>
                    <a:cubicBezTo>
                      <a:pt x="45" y="53"/>
                      <a:pt x="46" y="58"/>
                      <a:pt x="51" y="57"/>
                    </a:cubicBezTo>
                    <a:cubicBezTo>
                      <a:pt x="56" y="56"/>
                      <a:pt x="55" y="50"/>
                      <a:pt x="54" y="45"/>
                    </a:cubicBezTo>
                    <a:cubicBezTo>
                      <a:pt x="52" y="39"/>
                      <a:pt x="54" y="38"/>
                      <a:pt x="56" y="37"/>
                    </a:cubicBezTo>
                    <a:cubicBezTo>
                      <a:pt x="58" y="36"/>
                      <a:pt x="61" y="36"/>
                      <a:pt x="63" y="38"/>
                    </a:cubicBezTo>
                    <a:cubicBezTo>
                      <a:pt x="66" y="39"/>
                      <a:pt x="73" y="45"/>
                      <a:pt x="74" y="46"/>
                    </a:cubicBezTo>
                    <a:cubicBezTo>
                      <a:pt x="75" y="46"/>
                      <a:pt x="78" y="49"/>
                      <a:pt x="82" y="49"/>
                    </a:cubicBezTo>
                    <a:cubicBezTo>
                      <a:pt x="90" y="49"/>
                      <a:pt x="87" y="43"/>
                      <a:pt x="87" y="43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72" y="27"/>
                      <a:pt x="83" y="15"/>
                      <a:pt x="84" y="9"/>
                    </a:cubicBezTo>
                    <a:cubicBezTo>
                      <a:pt x="85" y="3"/>
                      <a:pt x="82" y="1"/>
                      <a:pt x="77" y="4"/>
                    </a:cubicBezTo>
                    <a:cubicBezTo>
                      <a:pt x="72" y="8"/>
                      <a:pt x="70" y="12"/>
                      <a:pt x="64" y="19"/>
                    </a:cubicBezTo>
                    <a:cubicBezTo>
                      <a:pt x="58" y="27"/>
                      <a:pt x="55" y="23"/>
                      <a:pt x="55" y="23"/>
                    </a:cubicBezTo>
                    <a:cubicBezTo>
                      <a:pt x="46" y="18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9" y="6"/>
                    </a:cubicBezTo>
                    <a:cubicBezTo>
                      <a:pt x="51" y="1"/>
                      <a:pt x="48" y="0"/>
                      <a:pt x="43" y="0"/>
                    </a:cubicBezTo>
                    <a:cubicBezTo>
                      <a:pt x="40" y="1"/>
                      <a:pt x="35" y="10"/>
                      <a:pt x="35" y="10"/>
                    </a:cubicBezTo>
                    <a:cubicBezTo>
                      <a:pt x="26" y="3"/>
                      <a:pt x="20" y="2"/>
                      <a:pt x="20" y="2"/>
                    </a:cubicBezTo>
                    <a:cubicBezTo>
                      <a:pt x="11" y="3"/>
                      <a:pt x="16" y="9"/>
                      <a:pt x="18" y="8"/>
                    </a:cubicBezTo>
                    <a:cubicBezTo>
                      <a:pt x="21" y="8"/>
                      <a:pt x="30" y="16"/>
                      <a:pt x="30" y="16"/>
                    </a:cubicBezTo>
                    <a:cubicBezTo>
                      <a:pt x="32" y="25"/>
                      <a:pt x="27" y="33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82">
                <a:extLst>
                  <a:ext uri="{FF2B5EF4-FFF2-40B4-BE49-F238E27FC236}">
                    <a16:creationId xmlns:a16="http://schemas.microsoft.com/office/drawing/2014/main" id="{D0E3FA06-FA48-7CC2-88FF-24B0B0A810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7088" y="1790701"/>
                <a:ext cx="144463" cy="127000"/>
              </a:xfrm>
              <a:custGeom>
                <a:avLst/>
                <a:gdLst>
                  <a:gd name="T0" fmla="*/ 37 w 94"/>
                  <a:gd name="T1" fmla="*/ 17 h 83"/>
                  <a:gd name="T2" fmla="*/ 38 w 94"/>
                  <a:gd name="T3" fmla="*/ 8 h 83"/>
                  <a:gd name="T4" fmla="*/ 27 w 94"/>
                  <a:gd name="T5" fmla="*/ 1 h 83"/>
                  <a:gd name="T6" fmla="*/ 28 w 94"/>
                  <a:gd name="T7" fmla="*/ 14 h 83"/>
                  <a:gd name="T8" fmla="*/ 19 w 94"/>
                  <a:gd name="T9" fmla="*/ 38 h 83"/>
                  <a:gd name="T10" fmla="*/ 14 w 94"/>
                  <a:gd name="T11" fmla="*/ 31 h 83"/>
                  <a:gd name="T12" fmla="*/ 2 w 94"/>
                  <a:gd name="T13" fmla="*/ 66 h 83"/>
                  <a:gd name="T14" fmla="*/ 24 w 94"/>
                  <a:gd name="T15" fmla="*/ 43 h 83"/>
                  <a:gd name="T16" fmla="*/ 41 w 94"/>
                  <a:gd name="T17" fmla="*/ 43 h 83"/>
                  <a:gd name="T18" fmla="*/ 35 w 94"/>
                  <a:gd name="T19" fmla="*/ 65 h 83"/>
                  <a:gd name="T20" fmla="*/ 32 w 94"/>
                  <a:gd name="T21" fmla="*/ 59 h 83"/>
                  <a:gd name="T22" fmla="*/ 48 w 94"/>
                  <a:gd name="T23" fmla="*/ 79 h 83"/>
                  <a:gd name="T24" fmla="*/ 56 w 94"/>
                  <a:gd name="T25" fmla="*/ 79 h 83"/>
                  <a:gd name="T26" fmla="*/ 83 w 94"/>
                  <a:gd name="T27" fmla="*/ 81 h 83"/>
                  <a:gd name="T28" fmla="*/ 68 w 94"/>
                  <a:gd name="T29" fmla="*/ 72 h 83"/>
                  <a:gd name="T30" fmla="*/ 74 w 94"/>
                  <a:gd name="T31" fmla="*/ 65 h 83"/>
                  <a:gd name="T32" fmla="*/ 48 w 94"/>
                  <a:gd name="T33" fmla="*/ 45 h 83"/>
                  <a:gd name="T34" fmla="*/ 49 w 94"/>
                  <a:gd name="T35" fmla="*/ 34 h 83"/>
                  <a:gd name="T36" fmla="*/ 40 w 94"/>
                  <a:gd name="T37" fmla="*/ 31 h 83"/>
                  <a:gd name="T38" fmla="*/ 53 w 94"/>
                  <a:gd name="T39" fmla="*/ 17 h 83"/>
                  <a:gd name="T40" fmla="*/ 63 w 94"/>
                  <a:gd name="T41" fmla="*/ 25 h 83"/>
                  <a:gd name="T42" fmla="*/ 63 w 94"/>
                  <a:gd name="T43" fmla="*/ 8 h 83"/>
                  <a:gd name="T44" fmla="*/ 27 w 94"/>
                  <a:gd name="T45" fmla="*/ 39 h 83"/>
                  <a:gd name="T46" fmla="*/ 37 w 94"/>
                  <a:gd name="T47" fmla="*/ 38 h 83"/>
                  <a:gd name="T48" fmla="*/ 50 w 94"/>
                  <a:gd name="T49" fmla="*/ 60 h 83"/>
                  <a:gd name="T50" fmla="*/ 52 w 94"/>
                  <a:gd name="T51" fmla="*/ 64 h 83"/>
                  <a:gd name="T52" fmla="*/ 51 w 94"/>
                  <a:gd name="T53" fmla="*/ 76 h 83"/>
                  <a:gd name="T54" fmla="*/ 47 w 94"/>
                  <a:gd name="T55" fmla="*/ 54 h 83"/>
                  <a:gd name="T56" fmla="*/ 63 w 94"/>
                  <a:gd name="T57" fmla="*/ 46 h 83"/>
                  <a:gd name="T58" fmla="*/ 61 w 94"/>
                  <a:gd name="T59" fmla="*/ 66 h 83"/>
                  <a:gd name="T60" fmla="*/ 61 w 94"/>
                  <a:gd name="T61" fmla="*/ 56 h 83"/>
                  <a:gd name="T62" fmla="*/ 50 w 94"/>
                  <a:gd name="T6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83">
                    <a:moveTo>
                      <a:pt x="63" y="8"/>
                    </a:moveTo>
                    <a:cubicBezTo>
                      <a:pt x="51" y="9"/>
                      <a:pt x="37" y="17"/>
                      <a:pt x="37" y="17"/>
                    </a:cubicBezTo>
                    <a:cubicBezTo>
                      <a:pt x="37" y="17"/>
                      <a:pt x="34" y="12"/>
                      <a:pt x="35" y="11"/>
                    </a:cubicBezTo>
                    <a:cubicBezTo>
                      <a:pt x="35" y="10"/>
                      <a:pt x="36" y="10"/>
                      <a:pt x="38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39" y="0"/>
                      <a:pt x="27" y="1"/>
                      <a:pt x="27" y="1"/>
                    </a:cubicBezTo>
                    <a:cubicBezTo>
                      <a:pt x="15" y="8"/>
                      <a:pt x="5" y="5"/>
                      <a:pt x="5" y="5"/>
                    </a:cubicBezTo>
                    <a:cubicBezTo>
                      <a:pt x="10" y="20"/>
                      <a:pt x="26" y="14"/>
                      <a:pt x="28" y="14"/>
                    </a:cubicBezTo>
                    <a:cubicBezTo>
                      <a:pt x="30" y="14"/>
                      <a:pt x="31" y="20"/>
                      <a:pt x="31" y="22"/>
                    </a:cubicBezTo>
                    <a:cubicBezTo>
                      <a:pt x="30" y="24"/>
                      <a:pt x="24" y="28"/>
                      <a:pt x="19" y="38"/>
                    </a:cubicBezTo>
                    <a:cubicBezTo>
                      <a:pt x="13" y="47"/>
                      <a:pt x="16" y="36"/>
                      <a:pt x="16" y="36"/>
                    </a:cubicBezTo>
                    <a:cubicBezTo>
                      <a:pt x="21" y="27"/>
                      <a:pt x="14" y="31"/>
                      <a:pt x="14" y="31"/>
                    </a:cubicBezTo>
                    <a:cubicBezTo>
                      <a:pt x="6" y="39"/>
                      <a:pt x="1" y="53"/>
                      <a:pt x="1" y="59"/>
                    </a:cubicBezTo>
                    <a:cubicBezTo>
                      <a:pt x="0" y="66"/>
                      <a:pt x="2" y="66"/>
                      <a:pt x="2" y="66"/>
                    </a:cubicBezTo>
                    <a:cubicBezTo>
                      <a:pt x="6" y="68"/>
                      <a:pt x="11" y="67"/>
                      <a:pt x="11" y="67"/>
                    </a:cubicBezTo>
                    <a:cubicBezTo>
                      <a:pt x="10" y="66"/>
                      <a:pt x="24" y="43"/>
                      <a:pt x="24" y="43"/>
                    </a:cubicBezTo>
                    <a:cubicBezTo>
                      <a:pt x="27" y="49"/>
                      <a:pt x="35" y="52"/>
                      <a:pt x="37" y="51"/>
                    </a:cubicBezTo>
                    <a:cubicBezTo>
                      <a:pt x="38" y="51"/>
                      <a:pt x="41" y="43"/>
                      <a:pt x="41" y="43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55"/>
                      <a:pt x="35" y="65"/>
                      <a:pt x="35" y="65"/>
                    </a:cubicBezTo>
                    <a:cubicBezTo>
                      <a:pt x="34" y="65"/>
                      <a:pt x="34" y="62"/>
                      <a:pt x="34" y="62"/>
                    </a:cubicBezTo>
                    <a:cubicBezTo>
                      <a:pt x="34" y="58"/>
                      <a:pt x="32" y="59"/>
                      <a:pt x="32" y="59"/>
                    </a:cubicBezTo>
                    <a:cubicBezTo>
                      <a:pt x="30" y="67"/>
                      <a:pt x="33" y="71"/>
                      <a:pt x="33" y="71"/>
                    </a:cubicBezTo>
                    <a:cubicBezTo>
                      <a:pt x="33" y="71"/>
                      <a:pt x="47" y="77"/>
                      <a:pt x="48" y="79"/>
                    </a:cubicBezTo>
                    <a:cubicBezTo>
                      <a:pt x="50" y="81"/>
                      <a:pt x="53" y="83"/>
                      <a:pt x="55" y="82"/>
                    </a:cubicBezTo>
                    <a:cubicBezTo>
                      <a:pt x="57" y="81"/>
                      <a:pt x="56" y="79"/>
                      <a:pt x="56" y="79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2" y="78"/>
                      <a:pt x="73" y="82"/>
                      <a:pt x="83" y="81"/>
                    </a:cubicBezTo>
                    <a:cubicBezTo>
                      <a:pt x="94" y="79"/>
                      <a:pt x="88" y="68"/>
                      <a:pt x="84" y="70"/>
                    </a:cubicBezTo>
                    <a:cubicBezTo>
                      <a:pt x="79" y="72"/>
                      <a:pt x="72" y="73"/>
                      <a:pt x="68" y="72"/>
                    </a:cubicBezTo>
                    <a:cubicBezTo>
                      <a:pt x="65" y="71"/>
                      <a:pt x="68" y="68"/>
                      <a:pt x="69" y="68"/>
                    </a:cubicBezTo>
                    <a:cubicBezTo>
                      <a:pt x="69" y="68"/>
                      <a:pt x="71" y="69"/>
                      <a:pt x="74" y="65"/>
                    </a:cubicBezTo>
                    <a:cubicBezTo>
                      <a:pt x="78" y="62"/>
                      <a:pt x="74" y="40"/>
                      <a:pt x="74" y="40"/>
                    </a:cubicBezTo>
                    <a:cubicBezTo>
                      <a:pt x="63" y="32"/>
                      <a:pt x="48" y="45"/>
                      <a:pt x="48" y="45"/>
                    </a:cubicBezTo>
                    <a:cubicBezTo>
                      <a:pt x="48" y="45"/>
                      <a:pt x="43" y="37"/>
                      <a:pt x="42" y="36"/>
                    </a:cubicBezTo>
                    <a:cubicBezTo>
                      <a:pt x="42" y="35"/>
                      <a:pt x="43" y="31"/>
                      <a:pt x="49" y="34"/>
                    </a:cubicBezTo>
                    <a:cubicBezTo>
                      <a:pt x="55" y="36"/>
                      <a:pt x="60" y="36"/>
                      <a:pt x="56" y="31"/>
                    </a:cubicBezTo>
                    <a:cubicBezTo>
                      <a:pt x="51" y="27"/>
                      <a:pt x="40" y="31"/>
                      <a:pt x="40" y="31"/>
                    </a:cubicBezTo>
                    <a:cubicBezTo>
                      <a:pt x="40" y="31"/>
                      <a:pt x="36" y="27"/>
                      <a:pt x="38" y="26"/>
                    </a:cubicBezTo>
                    <a:cubicBezTo>
                      <a:pt x="40" y="24"/>
                      <a:pt x="42" y="20"/>
                      <a:pt x="53" y="17"/>
                    </a:cubicBezTo>
                    <a:cubicBezTo>
                      <a:pt x="64" y="15"/>
                      <a:pt x="62" y="21"/>
                      <a:pt x="62" y="22"/>
                    </a:cubicBezTo>
                    <a:cubicBezTo>
                      <a:pt x="61" y="24"/>
                      <a:pt x="63" y="25"/>
                      <a:pt x="63" y="25"/>
                    </a:cubicBezTo>
                    <a:cubicBezTo>
                      <a:pt x="70" y="23"/>
                      <a:pt x="74" y="17"/>
                      <a:pt x="75" y="15"/>
                    </a:cubicBezTo>
                    <a:cubicBezTo>
                      <a:pt x="75" y="13"/>
                      <a:pt x="75" y="7"/>
                      <a:pt x="63" y="8"/>
                    </a:cubicBezTo>
                    <a:close/>
                    <a:moveTo>
                      <a:pt x="36" y="45"/>
                    </a:moveTo>
                    <a:cubicBezTo>
                      <a:pt x="36" y="45"/>
                      <a:pt x="32" y="48"/>
                      <a:pt x="27" y="39"/>
                    </a:cubicBezTo>
                    <a:cubicBezTo>
                      <a:pt x="27" y="39"/>
                      <a:pt x="32" y="32"/>
                      <a:pt x="34" y="31"/>
                    </a:cubicBezTo>
                    <a:cubicBezTo>
                      <a:pt x="37" y="38"/>
                      <a:pt x="37" y="38"/>
                      <a:pt x="37" y="38"/>
                    </a:cubicBezTo>
                    <a:lnTo>
                      <a:pt x="36" y="45"/>
                    </a:lnTo>
                    <a:close/>
                    <a:moveTo>
                      <a:pt x="50" y="60"/>
                    </a:moveTo>
                    <a:cubicBezTo>
                      <a:pt x="50" y="60"/>
                      <a:pt x="47" y="65"/>
                      <a:pt x="47" y="66"/>
                    </a:cubicBezTo>
                    <a:cubicBezTo>
                      <a:pt x="48" y="67"/>
                      <a:pt x="52" y="64"/>
                      <a:pt x="52" y="6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46" y="62"/>
                      <a:pt x="47" y="54"/>
                    </a:cubicBezTo>
                    <a:lnTo>
                      <a:pt x="50" y="60"/>
                    </a:lnTo>
                    <a:close/>
                    <a:moveTo>
                      <a:pt x="63" y="46"/>
                    </a:moveTo>
                    <a:cubicBezTo>
                      <a:pt x="68" y="50"/>
                      <a:pt x="66" y="61"/>
                      <a:pt x="66" y="61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62" y="59"/>
                      <a:pt x="61" y="56"/>
                    </a:cubicBezTo>
                    <a:cubicBezTo>
                      <a:pt x="59" y="53"/>
                      <a:pt x="55" y="56"/>
                      <a:pt x="55" y="56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9" y="42"/>
                      <a:pt x="6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83">
                <a:extLst>
                  <a:ext uri="{FF2B5EF4-FFF2-40B4-BE49-F238E27FC236}">
                    <a16:creationId xmlns:a16="http://schemas.microsoft.com/office/drawing/2014/main" id="{10E1B7D7-1395-FE82-B0DF-54297BF2B8A3}"/>
                  </a:ext>
                </a:extLst>
              </p:cNvPr>
              <p:cNvSpPr/>
              <p:nvPr/>
            </p:nvSpPr>
            <p:spPr bwMode="auto">
              <a:xfrm>
                <a:off x="2276476" y="1733551"/>
                <a:ext cx="150813" cy="149225"/>
              </a:xfrm>
              <a:custGeom>
                <a:avLst/>
                <a:gdLst>
                  <a:gd name="T0" fmla="*/ 5 w 98"/>
                  <a:gd name="T1" fmla="*/ 15 h 97"/>
                  <a:gd name="T2" fmla="*/ 14 w 98"/>
                  <a:gd name="T3" fmla="*/ 15 h 97"/>
                  <a:gd name="T4" fmla="*/ 48 w 98"/>
                  <a:gd name="T5" fmla="*/ 3 h 97"/>
                  <a:gd name="T6" fmla="*/ 68 w 98"/>
                  <a:gd name="T7" fmla="*/ 1 h 97"/>
                  <a:gd name="T8" fmla="*/ 78 w 98"/>
                  <a:gd name="T9" fmla="*/ 8 h 97"/>
                  <a:gd name="T10" fmla="*/ 63 w 98"/>
                  <a:gd name="T11" fmla="*/ 25 h 97"/>
                  <a:gd name="T12" fmla="*/ 67 w 98"/>
                  <a:gd name="T13" fmla="*/ 35 h 97"/>
                  <a:gd name="T14" fmla="*/ 86 w 98"/>
                  <a:gd name="T15" fmla="*/ 31 h 97"/>
                  <a:gd name="T16" fmla="*/ 93 w 98"/>
                  <a:gd name="T17" fmla="*/ 44 h 97"/>
                  <a:gd name="T18" fmla="*/ 83 w 98"/>
                  <a:gd name="T19" fmla="*/ 43 h 97"/>
                  <a:gd name="T20" fmla="*/ 73 w 98"/>
                  <a:gd name="T21" fmla="*/ 46 h 97"/>
                  <a:gd name="T22" fmla="*/ 71 w 98"/>
                  <a:gd name="T23" fmla="*/ 80 h 97"/>
                  <a:gd name="T24" fmla="*/ 52 w 98"/>
                  <a:gd name="T25" fmla="*/ 84 h 97"/>
                  <a:gd name="T26" fmla="*/ 43 w 98"/>
                  <a:gd name="T27" fmla="*/ 62 h 97"/>
                  <a:gd name="T28" fmla="*/ 57 w 98"/>
                  <a:gd name="T29" fmla="*/ 73 h 97"/>
                  <a:gd name="T30" fmla="*/ 63 w 98"/>
                  <a:gd name="T31" fmla="*/ 47 h 97"/>
                  <a:gd name="T32" fmla="*/ 33 w 98"/>
                  <a:gd name="T33" fmla="*/ 60 h 97"/>
                  <a:gd name="T34" fmla="*/ 22 w 98"/>
                  <a:gd name="T35" fmla="*/ 50 h 97"/>
                  <a:gd name="T36" fmla="*/ 27 w 98"/>
                  <a:gd name="T37" fmla="*/ 46 h 97"/>
                  <a:gd name="T38" fmla="*/ 52 w 98"/>
                  <a:gd name="T39" fmla="*/ 40 h 97"/>
                  <a:gd name="T40" fmla="*/ 53 w 98"/>
                  <a:gd name="T41" fmla="*/ 32 h 97"/>
                  <a:gd name="T42" fmla="*/ 53 w 98"/>
                  <a:gd name="T43" fmla="*/ 24 h 97"/>
                  <a:gd name="T44" fmla="*/ 60 w 98"/>
                  <a:gd name="T45" fmla="*/ 12 h 97"/>
                  <a:gd name="T46" fmla="*/ 46 w 98"/>
                  <a:gd name="T47" fmla="*/ 14 h 97"/>
                  <a:gd name="T48" fmla="*/ 20 w 98"/>
                  <a:gd name="T49" fmla="*/ 27 h 97"/>
                  <a:gd name="T50" fmla="*/ 12 w 98"/>
                  <a:gd name="T51" fmla="*/ 28 h 97"/>
                  <a:gd name="T52" fmla="*/ 5 w 98"/>
                  <a:gd name="T53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" h="97">
                    <a:moveTo>
                      <a:pt x="5" y="15"/>
                    </a:moveTo>
                    <a:cubicBezTo>
                      <a:pt x="5" y="15"/>
                      <a:pt x="7" y="18"/>
                      <a:pt x="14" y="15"/>
                    </a:cubicBezTo>
                    <a:cubicBezTo>
                      <a:pt x="20" y="13"/>
                      <a:pt x="42" y="4"/>
                      <a:pt x="48" y="3"/>
                    </a:cubicBezTo>
                    <a:cubicBezTo>
                      <a:pt x="54" y="2"/>
                      <a:pt x="64" y="2"/>
                      <a:pt x="68" y="1"/>
                    </a:cubicBezTo>
                    <a:cubicBezTo>
                      <a:pt x="71" y="0"/>
                      <a:pt x="77" y="5"/>
                      <a:pt x="78" y="8"/>
                    </a:cubicBezTo>
                    <a:cubicBezTo>
                      <a:pt x="78" y="12"/>
                      <a:pt x="63" y="25"/>
                      <a:pt x="63" y="25"/>
                    </a:cubicBezTo>
                    <a:cubicBezTo>
                      <a:pt x="63" y="25"/>
                      <a:pt x="60" y="29"/>
                      <a:pt x="67" y="35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6" y="31"/>
                      <a:pt x="98" y="36"/>
                      <a:pt x="93" y="44"/>
                    </a:cubicBezTo>
                    <a:cubicBezTo>
                      <a:pt x="93" y="44"/>
                      <a:pt x="86" y="43"/>
                      <a:pt x="83" y="43"/>
                    </a:cubicBezTo>
                    <a:cubicBezTo>
                      <a:pt x="80" y="44"/>
                      <a:pt x="73" y="46"/>
                      <a:pt x="73" y="46"/>
                    </a:cubicBezTo>
                    <a:cubicBezTo>
                      <a:pt x="73" y="46"/>
                      <a:pt x="74" y="69"/>
                      <a:pt x="71" y="80"/>
                    </a:cubicBezTo>
                    <a:cubicBezTo>
                      <a:pt x="67" y="91"/>
                      <a:pt x="74" y="97"/>
                      <a:pt x="52" y="84"/>
                    </a:cubicBezTo>
                    <a:cubicBezTo>
                      <a:pt x="52" y="84"/>
                      <a:pt x="44" y="74"/>
                      <a:pt x="43" y="62"/>
                    </a:cubicBezTo>
                    <a:cubicBezTo>
                      <a:pt x="43" y="62"/>
                      <a:pt x="47" y="75"/>
                      <a:pt x="57" y="73"/>
                    </a:cubicBezTo>
                    <a:cubicBezTo>
                      <a:pt x="66" y="71"/>
                      <a:pt x="63" y="47"/>
                      <a:pt x="63" y="47"/>
                    </a:cubicBezTo>
                    <a:cubicBezTo>
                      <a:pt x="63" y="47"/>
                      <a:pt x="36" y="57"/>
                      <a:pt x="33" y="60"/>
                    </a:cubicBezTo>
                    <a:cubicBezTo>
                      <a:pt x="33" y="60"/>
                      <a:pt x="26" y="62"/>
                      <a:pt x="22" y="50"/>
                    </a:cubicBezTo>
                    <a:cubicBezTo>
                      <a:pt x="22" y="50"/>
                      <a:pt x="25" y="40"/>
                      <a:pt x="27" y="46"/>
                    </a:cubicBezTo>
                    <a:cubicBezTo>
                      <a:pt x="27" y="46"/>
                      <a:pt x="28" y="51"/>
                      <a:pt x="52" y="40"/>
                    </a:cubicBezTo>
                    <a:cubicBezTo>
                      <a:pt x="52" y="40"/>
                      <a:pt x="64" y="39"/>
                      <a:pt x="53" y="32"/>
                    </a:cubicBezTo>
                    <a:cubicBezTo>
                      <a:pt x="46" y="28"/>
                      <a:pt x="53" y="25"/>
                      <a:pt x="53" y="24"/>
                    </a:cubicBezTo>
                    <a:cubicBezTo>
                      <a:pt x="53" y="22"/>
                      <a:pt x="61" y="13"/>
                      <a:pt x="60" y="12"/>
                    </a:cubicBezTo>
                    <a:cubicBezTo>
                      <a:pt x="60" y="11"/>
                      <a:pt x="50" y="12"/>
                      <a:pt x="46" y="14"/>
                    </a:cubicBezTo>
                    <a:cubicBezTo>
                      <a:pt x="41" y="16"/>
                      <a:pt x="21" y="25"/>
                      <a:pt x="20" y="27"/>
                    </a:cubicBezTo>
                    <a:cubicBezTo>
                      <a:pt x="19" y="29"/>
                      <a:pt x="16" y="29"/>
                      <a:pt x="12" y="28"/>
                    </a:cubicBezTo>
                    <a:cubicBezTo>
                      <a:pt x="8" y="27"/>
                      <a:pt x="0" y="23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84">
                <a:extLst>
                  <a:ext uri="{FF2B5EF4-FFF2-40B4-BE49-F238E27FC236}">
                    <a16:creationId xmlns:a16="http://schemas.microsoft.com/office/drawing/2014/main" id="{0DBE9193-34BE-B277-AB80-C02CE36A3B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3963" y="1731963"/>
                <a:ext cx="157163" cy="165100"/>
              </a:xfrm>
              <a:custGeom>
                <a:avLst/>
                <a:gdLst>
                  <a:gd name="T0" fmla="*/ 50 w 102"/>
                  <a:gd name="T1" fmla="*/ 7 h 107"/>
                  <a:gd name="T2" fmla="*/ 56 w 102"/>
                  <a:gd name="T3" fmla="*/ 8 h 107"/>
                  <a:gd name="T4" fmla="*/ 47 w 102"/>
                  <a:gd name="T5" fmla="*/ 20 h 107"/>
                  <a:gd name="T6" fmla="*/ 22 w 102"/>
                  <a:gd name="T7" fmla="*/ 18 h 107"/>
                  <a:gd name="T8" fmla="*/ 15 w 102"/>
                  <a:gd name="T9" fmla="*/ 12 h 107"/>
                  <a:gd name="T10" fmla="*/ 50 w 102"/>
                  <a:gd name="T11" fmla="*/ 7 h 107"/>
                  <a:gd name="T12" fmla="*/ 1 w 102"/>
                  <a:gd name="T13" fmla="*/ 42 h 107"/>
                  <a:gd name="T14" fmla="*/ 6 w 102"/>
                  <a:gd name="T15" fmla="*/ 44 h 107"/>
                  <a:gd name="T16" fmla="*/ 13 w 102"/>
                  <a:gd name="T17" fmla="*/ 42 h 107"/>
                  <a:gd name="T18" fmla="*/ 32 w 102"/>
                  <a:gd name="T19" fmla="*/ 40 h 107"/>
                  <a:gd name="T20" fmla="*/ 35 w 102"/>
                  <a:gd name="T21" fmla="*/ 45 h 107"/>
                  <a:gd name="T22" fmla="*/ 33 w 102"/>
                  <a:gd name="T23" fmla="*/ 49 h 107"/>
                  <a:gd name="T24" fmla="*/ 25 w 102"/>
                  <a:gd name="T25" fmla="*/ 54 h 107"/>
                  <a:gd name="T26" fmla="*/ 24 w 102"/>
                  <a:gd name="T27" fmla="*/ 53 h 107"/>
                  <a:gd name="T28" fmla="*/ 27 w 102"/>
                  <a:gd name="T29" fmla="*/ 51 h 107"/>
                  <a:gd name="T30" fmla="*/ 29 w 102"/>
                  <a:gd name="T31" fmla="*/ 46 h 107"/>
                  <a:gd name="T32" fmla="*/ 23 w 102"/>
                  <a:gd name="T33" fmla="*/ 45 h 107"/>
                  <a:gd name="T34" fmla="*/ 8 w 102"/>
                  <a:gd name="T35" fmla="*/ 56 h 107"/>
                  <a:gd name="T36" fmla="*/ 6 w 102"/>
                  <a:gd name="T37" fmla="*/ 64 h 107"/>
                  <a:gd name="T38" fmla="*/ 23 w 102"/>
                  <a:gd name="T39" fmla="*/ 63 h 107"/>
                  <a:gd name="T40" fmla="*/ 27 w 102"/>
                  <a:gd name="T41" fmla="*/ 65 h 107"/>
                  <a:gd name="T42" fmla="*/ 26 w 102"/>
                  <a:gd name="T43" fmla="*/ 74 h 107"/>
                  <a:gd name="T44" fmla="*/ 35 w 102"/>
                  <a:gd name="T45" fmla="*/ 73 h 107"/>
                  <a:gd name="T46" fmla="*/ 40 w 102"/>
                  <a:gd name="T47" fmla="*/ 57 h 107"/>
                  <a:gd name="T48" fmla="*/ 51 w 102"/>
                  <a:gd name="T49" fmla="*/ 47 h 107"/>
                  <a:gd name="T50" fmla="*/ 47 w 102"/>
                  <a:gd name="T51" fmla="*/ 45 h 107"/>
                  <a:gd name="T52" fmla="*/ 44 w 102"/>
                  <a:gd name="T53" fmla="*/ 44 h 107"/>
                  <a:gd name="T54" fmla="*/ 52 w 102"/>
                  <a:gd name="T55" fmla="*/ 41 h 107"/>
                  <a:gd name="T56" fmla="*/ 60 w 102"/>
                  <a:gd name="T57" fmla="*/ 49 h 107"/>
                  <a:gd name="T58" fmla="*/ 60 w 102"/>
                  <a:gd name="T59" fmla="*/ 55 h 107"/>
                  <a:gd name="T60" fmla="*/ 52 w 102"/>
                  <a:gd name="T61" fmla="*/ 56 h 107"/>
                  <a:gd name="T62" fmla="*/ 50 w 102"/>
                  <a:gd name="T63" fmla="*/ 64 h 107"/>
                  <a:gd name="T64" fmla="*/ 60 w 102"/>
                  <a:gd name="T65" fmla="*/ 67 h 107"/>
                  <a:gd name="T66" fmla="*/ 66 w 102"/>
                  <a:gd name="T67" fmla="*/ 66 h 107"/>
                  <a:gd name="T68" fmla="*/ 59 w 102"/>
                  <a:gd name="T69" fmla="*/ 99 h 107"/>
                  <a:gd name="T70" fmla="*/ 66 w 102"/>
                  <a:gd name="T71" fmla="*/ 107 h 107"/>
                  <a:gd name="T72" fmla="*/ 75 w 102"/>
                  <a:gd name="T73" fmla="*/ 65 h 107"/>
                  <a:gd name="T74" fmla="*/ 85 w 102"/>
                  <a:gd name="T75" fmla="*/ 63 h 107"/>
                  <a:gd name="T76" fmla="*/ 98 w 102"/>
                  <a:gd name="T77" fmla="*/ 63 h 107"/>
                  <a:gd name="T78" fmla="*/ 92 w 102"/>
                  <a:gd name="T79" fmla="*/ 53 h 107"/>
                  <a:gd name="T80" fmla="*/ 77 w 102"/>
                  <a:gd name="T81" fmla="*/ 52 h 107"/>
                  <a:gd name="T82" fmla="*/ 84 w 102"/>
                  <a:gd name="T83" fmla="*/ 28 h 107"/>
                  <a:gd name="T84" fmla="*/ 86 w 102"/>
                  <a:gd name="T85" fmla="*/ 15 h 107"/>
                  <a:gd name="T86" fmla="*/ 78 w 102"/>
                  <a:gd name="T87" fmla="*/ 6 h 107"/>
                  <a:gd name="T88" fmla="*/ 78 w 102"/>
                  <a:gd name="T89" fmla="*/ 15 h 107"/>
                  <a:gd name="T90" fmla="*/ 75 w 102"/>
                  <a:gd name="T91" fmla="*/ 32 h 107"/>
                  <a:gd name="T92" fmla="*/ 66 w 102"/>
                  <a:gd name="T93" fmla="*/ 25 h 107"/>
                  <a:gd name="T94" fmla="*/ 62 w 102"/>
                  <a:gd name="T95" fmla="*/ 27 h 107"/>
                  <a:gd name="T96" fmla="*/ 72 w 102"/>
                  <a:gd name="T97" fmla="*/ 40 h 107"/>
                  <a:gd name="T98" fmla="*/ 70 w 102"/>
                  <a:gd name="T99" fmla="*/ 51 h 107"/>
                  <a:gd name="T100" fmla="*/ 68 w 102"/>
                  <a:gd name="T101" fmla="*/ 50 h 107"/>
                  <a:gd name="T102" fmla="*/ 61 w 102"/>
                  <a:gd name="T103" fmla="*/ 42 h 107"/>
                  <a:gd name="T104" fmla="*/ 49 w 102"/>
                  <a:gd name="T105" fmla="*/ 30 h 107"/>
                  <a:gd name="T106" fmla="*/ 43 w 102"/>
                  <a:gd name="T107" fmla="*/ 25 h 107"/>
                  <a:gd name="T108" fmla="*/ 38 w 102"/>
                  <a:gd name="T109" fmla="*/ 33 h 107"/>
                  <a:gd name="T110" fmla="*/ 24 w 102"/>
                  <a:gd name="T111" fmla="*/ 36 h 107"/>
                  <a:gd name="T112" fmla="*/ 10 w 102"/>
                  <a:gd name="T113" fmla="*/ 37 h 107"/>
                  <a:gd name="T114" fmla="*/ 0 w 102"/>
                  <a:gd name="T115" fmla="*/ 34 h 107"/>
                  <a:gd name="T116" fmla="*/ 1 w 102"/>
                  <a:gd name="T117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107">
                    <a:moveTo>
                      <a:pt x="50" y="7"/>
                    </a:moveTo>
                    <a:cubicBezTo>
                      <a:pt x="50" y="7"/>
                      <a:pt x="55" y="0"/>
                      <a:pt x="56" y="8"/>
                    </a:cubicBezTo>
                    <a:cubicBezTo>
                      <a:pt x="57" y="16"/>
                      <a:pt x="51" y="19"/>
                      <a:pt x="47" y="20"/>
                    </a:cubicBezTo>
                    <a:cubicBezTo>
                      <a:pt x="42" y="20"/>
                      <a:pt x="27" y="19"/>
                      <a:pt x="22" y="18"/>
                    </a:cubicBezTo>
                    <a:cubicBezTo>
                      <a:pt x="17" y="17"/>
                      <a:pt x="16" y="14"/>
                      <a:pt x="15" y="12"/>
                    </a:cubicBezTo>
                    <a:cubicBezTo>
                      <a:pt x="15" y="12"/>
                      <a:pt x="42" y="14"/>
                      <a:pt x="50" y="7"/>
                    </a:cubicBezTo>
                    <a:close/>
                    <a:moveTo>
                      <a:pt x="1" y="42"/>
                    </a:moveTo>
                    <a:cubicBezTo>
                      <a:pt x="2" y="45"/>
                      <a:pt x="5" y="45"/>
                      <a:pt x="6" y="44"/>
                    </a:cubicBezTo>
                    <a:cubicBezTo>
                      <a:pt x="7" y="44"/>
                      <a:pt x="7" y="44"/>
                      <a:pt x="13" y="42"/>
                    </a:cubicBezTo>
                    <a:cubicBezTo>
                      <a:pt x="19" y="39"/>
                      <a:pt x="27" y="41"/>
                      <a:pt x="32" y="40"/>
                    </a:cubicBezTo>
                    <a:cubicBezTo>
                      <a:pt x="37" y="39"/>
                      <a:pt x="35" y="43"/>
                      <a:pt x="35" y="45"/>
                    </a:cubicBezTo>
                    <a:cubicBezTo>
                      <a:pt x="35" y="46"/>
                      <a:pt x="33" y="49"/>
                      <a:pt x="33" y="49"/>
                    </a:cubicBezTo>
                    <a:cubicBezTo>
                      <a:pt x="33" y="49"/>
                      <a:pt x="30" y="53"/>
                      <a:pt x="25" y="54"/>
                    </a:cubicBezTo>
                    <a:cubicBezTo>
                      <a:pt x="20" y="56"/>
                      <a:pt x="24" y="53"/>
                      <a:pt x="24" y="53"/>
                    </a:cubicBezTo>
                    <a:cubicBezTo>
                      <a:pt x="24" y="53"/>
                      <a:pt x="27" y="51"/>
                      <a:pt x="27" y="51"/>
                    </a:cubicBezTo>
                    <a:cubicBezTo>
                      <a:pt x="28" y="51"/>
                      <a:pt x="32" y="49"/>
                      <a:pt x="29" y="46"/>
                    </a:cubicBezTo>
                    <a:cubicBezTo>
                      <a:pt x="27" y="43"/>
                      <a:pt x="23" y="45"/>
                      <a:pt x="23" y="45"/>
                    </a:cubicBezTo>
                    <a:cubicBezTo>
                      <a:pt x="23" y="45"/>
                      <a:pt x="9" y="55"/>
                      <a:pt x="8" y="56"/>
                    </a:cubicBezTo>
                    <a:cubicBezTo>
                      <a:pt x="6" y="57"/>
                      <a:pt x="2" y="58"/>
                      <a:pt x="6" y="64"/>
                    </a:cubicBezTo>
                    <a:cubicBezTo>
                      <a:pt x="10" y="70"/>
                      <a:pt x="17" y="65"/>
                      <a:pt x="23" y="63"/>
                    </a:cubicBezTo>
                    <a:cubicBezTo>
                      <a:pt x="29" y="60"/>
                      <a:pt x="27" y="65"/>
                      <a:pt x="27" y="6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89"/>
                      <a:pt x="35" y="73"/>
                      <a:pt x="35" y="73"/>
                    </a:cubicBezTo>
                    <a:cubicBezTo>
                      <a:pt x="35" y="73"/>
                      <a:pt x="39" y="57"/>
                      <a:pt x="40" y="57"/>
                    </a:cubicBezTo>
                    <a:cubicBezTo>
                      <a:pt x="41" y="56"/>
                      <a:pt x="50" y="51"/>
                      <a:pt x="51" y="47"/>
                    </a:cubicBezTo>
                    <a:cubicBezTo>
                      <a:pt x="52" y="42"/>
                      <a:pt x="47" y="45"/>
                      <a:pt x="47" y="45"/>
                    </a:cubicBezTo>
                    <a:cubicBezTo>
                      <a:pt x="45" y="46"/>
                      <a:pt x="44" y="44"/>
                      <a:pt x="44" y="44"/>
                    </a:cubicBezTo>
                    <a:cubicBezTo>
                      <a:pt x="47" y="36"/>
                      <a:pt x="50" y="40"/>
                      <a:pt x="52" y="41"/>
                    </a:cubicBezTo>
                    <a:cubicBezTo>
                      <a:pt x="53" y="42"/>
                      <a:pt x="57" y="47"/>
                      <a:pt x="60" y="49"/>
                    </a:cubicBezTo>
                    <a:cubicBezTo>
                      <a:pt x="62" y="51"/>
                      <a:pt x="64" y="54"/>
                      <a:pt x="60" y="55"/>
                    </a:cubicBezTo>
                    <a:cubicBezTo>
                      <a:pt x="57" y="57"/>
                      <a:pt x="52" y="56"/>
                      <a:pt x="52" y="56"/>
                    </a:cubicBezTo>
                    <a:cubicBezTo>
                      <a:pt x="43" y="53"/>
                      <a:pt x="48" y="61"/>
                      <a:pt x="50" y="64"/>
                    </a:cubicBezTo>
                    <a:cubicBezTo>
                      <a:pt x="52" y="67"/>
                      <a:pt x="59" y="68"/>
                      <a:pt x="60" y="67"/>
                    </a:cubicBezTo>
                    <a:cubicBezTo>
                      <a:pt x="62" y="65"/>
                      <a:pt x="66" y="66"/>
                      <a:pt x="66" y="66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60" y="107"/>
                      <a:pt x="66" y="107"/>
                      <a:pt x="66" y="107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9" y="61"/>
                      <a:pt x="82" y="62"/>
                      <a:pt x="85" y="63"/>
                    </a:cubicBezTo>
                    <a:cubicBezTo>
                      <a:pt x="88" y="63"/>
                      <a:pt x="93" y="64"/>
                      <a:pt x="98" y="63"/>
                    </a:cubicBezTo>
                    <a:cubicBezTo>
                      <a:pt x="102" y="62"/>
                      <a:pt x="97" y="55"/>
                      <a:pt x="92" y="53"/>
                    </a:cubicBezTo>
                    <a:cubicBezTo>
                      <a:pt x="88" y="52"/>
                      <a:pt x="77" y="52"/>
                      <a:pt x="77" y="52"/>
                    </a:cubicBezTo>
                    <a:cubicBezTo>
                      <a:pt x="77" y="49"/>
                      <a:pt x="83" y="30"/>
                      <a:pt x="84" y="28"/>
                    </a:cubicBezTo>
                    <a:cubicBezTo>
                      <a:pt x="85" y="27"/>
                      <a:pt x="88" y="19"/>
                      <a:pt x="86" y="15"/>
                    </a:cubicBezTo>
                    <a:cubicBezTo>
                      <a:pt x="84" y="10"/>
                      <a:pt x="78" y="6"/>
                      <a:pt x="78" y="6"/>
                    </a:cubicBezTo>
                    <a:cubicBezTo>
                      <a:pt x="78" y="6"/>
                      <a:pt x="78" y="12"/>
                      <a:pt x="78" y="15"/>
                    </a:cubicBezTo>
                    <a:cubicBezTo>
                      <a:pt x="79" y="18"/>
                      <a:pt x="77" y="32"/>
                      <a:pt x="75" y="32"/>
                    </a:cubicBezTo>
                    <a:cubicBezTo>
                      <a:pt x="74" y="32"/>
                      <a:pt x="69" y="26"/>
                      <a:pt x="66" y="25"/>
                    </a:cubicBezTo>
                    <a:cubicBezTo>
                      <a:pt x="64" y="24"/>
                      <a:pt x="61" y="24"/>
                      <a:pt x="62" y="27"/>
                    </a:cubicBezTo>
                    <a:cubicBezTo>
                      <a:pt x="62" y="29"/>
                      <a:pt x="72" y="40"/>
                      <a:pt x="72" y="40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8" y="51"/>
                      <a:pt x="68" y="50"/>
                    </a:cubicBezTo>
                    <a:cubicBezTo>
                      <a:pt x="68" y="48"/>
                      <a:pt x="62" y="43"/>
                      <a:pt x="61" y="42"/>
                    </a:cubicBezTo>
                    <a:cubicBezTo>
                      <a:pt x="59" y="42"/>
                      <a:pt x="51" y="34"/>
                      <a:pt x="49" y="30"/>
                    </a:cubicBezTo>
                    <a:cubicBezTo>
                      <a:pt x="47" y="26"/>
                      <a:pt x="43" y="25"/>
                      <a:pt x="43" y="25"/>
                    </a:cubicBezTo>
                    <a:cubicBezTo>
                      <a:pt x="43" y="25"/>
                      <a:pt x="42" y="30"/>
                      <a:pt x="38" y="33"/>
                    </a:cubicBezTo>
                    <a:cubicBezTo>
                      <a:pt x="35" y="37"/>
                      <a:pt x="27" y="36"/>
                      <a:pt x="24" y="36"/>
                    </a:cubicBezTo>
                    <a:cubicBezTo>
                      <a:pt x="20" y="36"/>
                      <a:pt x="14" y="37"/>
                      <a:pt x="10" y="37"/>
                    </a:cubicBezTo>
                    <a:cubicBezTo>
                      <a:pt x="6" y="37"/>
                      <a:pt x="0" y="34"/>
                      <a:pt x="0" y="34"/>
                    </a:cubicBezTo>
                    <a:cubicBezTo>
                      <a:pt x="0" y="34"/>
                      <a:pt x="0" y="40"/>
                      <a:pt x="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85">
                <a:extLst>
                  <a:ext uri="{FF2B5EF4-FFF2-40B4-BE49-F238E27FC236}">
                    <a16:creationId xmlns:a16="http://schemas.microsoft.com/office/drawing/2014/main" id="{466CCC00-B30E-0483-0789-E8D25745EF9C}"/>
                  </a:ext>
                </a:extLst>
              </p:cNvPr>
              <p:cNvSpPr/>
              <p:nvPr/>
            </p:nvSpPr>
            <p:spPr bwMode="auto">
              <a:xfrm>
                <a:off x="2687638" y="1824038"/>
                <a:ext cx="130175" cy="106363"/>
              </a:xfrm>
              <a:custGeom>
                <a:avLst/>
                <a:gdLst>
                  <a:gd name="T0" fmla="*/ 22 w 85"/>
                  <a:gd name="T1" fmla="*/ 0 h 69"/>
                  <a:gd name="T2" fmla="*/ 35 w 85"/>
                  <a:gd name="T3" fmla="*/ 10 h 69"/>
                  <a:gd name="T4" fmla="*/ 47 w 85"/>
                  <a:gd name="T5" fmla="*/ 16 h 69"/>
                  <a:gd name="T6" fmla="*/ 60 w 85"/>
                  <a:gd name="T7" fmla="*/ 16 h 69"/>
                  <a:gd name="T8" fmla="*/ 80 w 85"/>
                  <a:gd name="T9" fmla="*/ 14 h 69"/>
                  <a:gd name="T10" fmla="*/ 77 w 85"/>
                  <a:gd name="T11" fmla="*/ 19 h 69"/>
                  <a:gd name="T12" fmla="*/ 66 w 85"/>
                  <a:gd name="T13" fmla="*/ 22 h 69"/>
                  <a:gd name="T14" fmla="*/ 68 w 85"/>
                  <a:gd name="T15" fmla="*/ 26 h 69"/>
                  <a:gd name="T16" fmla="*/ 57 w 85"/>
                  <a:gd name="T17" fmla="*/ 26 h 69"/>
                  <a:gd name="T18" fmla="*/ 50 w 85"/>
                  <a:gd name="T19" fmla="*/ 31 h 69"/>
                  <a:gd name="T20" fmla="*/ 53 w 85"/>
                  <a:gd name="T21" fmla="*/ 37 h 69"/>
                  <a:gd name="T22" fmla="*/ 51 w 85"/>
                  <a:gd name="T23" fmla="*/ 42 h 69"/>
                  <a:gd name="T24" fmla="*/ 37 w 85"/>
                  <a:gd name="T25" fmla="*/ 43 h 69"/>
                  <a:gd name="T26" fmla="*/ 12 w 85"/>
                  <a:gd name="T27" fmla="*/ 69 h 69"/>
                  <a:gd name="T28" fmla="*/ 6 w 85"/>
                  <a:gd name="T29" fmla="*/ 65 h 69"/>
                  <a:gd name="T30" fmla="*/ 9 w 85"/>
                  <a:gd name="T31" fmla="*/ 46 h 69"/>
                  <a:gd name="T32" fmla="*/ 11 w 85"/>
                  <a:gd name="T33" fmla="*/ 34 h 69"/>
                  <a:gd name="T34" fmla="*/ 38 w 85"/>
                  <a:gd name="T35" fmla="*/ 31 h 69"/>
                  <a:gd name="T36" fmla="*/ 49 w 85"/>
                  <a:gd name="T37" fmla="*/ 23 h 69"/>
                  <a:gd name="T38" fmla="*/ 37 w 85"/>
                  <a:gd name="T39" fmla="*/ 16 h 69"/>
                  <a:gd name="T40" fmla="*/ 22 w 85"/>
                  <a:gd name="T4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69">
                    <a:moveTo>
                      <a:pt x="22" y="0"/>
                    </a:moveTo>
                    <a:cubicBezTo>
                      <a:pt x="22" y="0"/>
                      <a:pt x="30" y="8"/>
                      <a:pt x="35" y="10"/>
                    </a:cubicBezTo>
                    <a:cubicBezTo>
                      <a:pt x="41" y="12"/>
                      <a:pt x="44" y="13"/>
                      <a:pt x="47" y="16"/>
                    </a:cubicBezTo>
                    <a:cubicBezTo>
                      <a:pt x="51" y="18"/>
                      <a:pt x="53" y="19"/>
                      <a:pt x="60" y="16"/>
                    </a:cubicBezTo>
                    <a:cubicBezTo>
                      <a:pt x="67" y="14"/>
                      <a:pt x="75" y="10"/>
                      <a:pt x="80" y="14"/>
                    </a:cubicBezTo>
                    <a:cubicBezTo>
                      <a:pt x="85" y="19"/>
                      <a:pt x="80" y="21"/>
                      <a:pt x="77" y="19"/>
                    </a:cubicBezTo>
                    <a:cubicBezTo>
                      <a:pt x="74" y="17"/>
                      <a:pt x="67" y="20"/>
                      <a:pt x="66" y="22"/>
                    </a:cubicBezTo>
                    <a:cubicBezTo>
                      <a:pt x="64" y="25"/>
                      <a:pt x="70" y="26"/>
                      <a:pt x="68" y="26"/>
                    </a:cubicBezTo>
                    <a:cubicBezTo>
                      <a:pt x="66" y="26"/>
                      <a:pt x="61" y="26"/>
                      <a:pt x="57" y="26"/>
                    </a:cubicBezTo>
                    <a:cubicBezTo>
                      <a:pt x="53" y="26"/>
                      <a:pt x="50" y="31"/>
                      <a:pt x="50" y="31"/>
                    </a:cubicBezTo>
                    <a:cubicBezTo>
                      <a:pt x="50" y="31"/>
                      <a:pt x="55" y="35"/>
                      <a:pt x="53" y="37"/>
                    </a:cubicBezTo>
                    <a:cubicBezTo>
                      <a:pt x="52" y="39"/>
                      <a:pt x="51" y="42"/>
                      <a:pt x="51" y="42"/>
                    </a:cubicBezTo>
                    <a:cubicBezTo>
                      <a:pt x="51" y="42"/>
                      <a:pt x="41" y="40"/>
                      <a:pt x="37" y="43"/>
                    </a:cubicBezTo>
                    <a:cubicBezTo>
                      <a:pt x="33" y="45"/>
                      <a:pt x="12" y="69"/>
                      <a:pt x="12" y="69"/>
                    </a:cubicBezTo>
                    <a:cubicBezTo>
                      <a:pt x="12" y="69"/>
                      <a:pt x="7" y="69"/>
                      <a:pt x="6" y="65"/>
                    </a:cubicBezTo>
                    <a:cubicBezTo>
                      <a:pt x="5" y="60"/>
                      <a:pt x="9" y="46"/>
                      <a:pt x="9" y="46"/>
                    </a:cubicBezTo>
                    <a:cubicBezTo>
                      <a:pt x="9" y="46"/>
                      <a:pt x="0" y="37"/>
                      <a:pt x="11" y="34"/>
                    </a:cubicBezTo>
                    <a:cubicBezTo>
                      <a:pt x="11" y="34"/>
                      <a:pt x="36" y="32"/>
                      <a:pt x="38" y="31"/>
                    </a:cubicBezTo>
                    <a:cubicBezTo>
                      <a:pt x="40" y="31"/>
                      <a:pt x="49" y="24"/>
                      <a:pt x="49" y="23"/>
                    </a:cubicBezTo>
                    <a:cubicBezTo>
                      <a:pt x="49" y="23"/>
                      <a:pt x="44" y="17"/>
                      <a:pt x="37" y="16"/>
                    </a:cubicBezTo>
                    <a:cubicBezTo>
                      <a:pt x="30" y="15"/>
                      <a:pt x="24" y="9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86">
                <a:extLst>
                  <a:ext uri="{FF2B5EF4-FFF2-40B4-BE49-F238E27FC236}">
                    <a16:creationId xmlns:a16="http://schemas.microsoft.com/office/drawing/2014/main" id="{6C58FA34-30BF-F7BA-51FC-546C25429132}"/>
                  </a:ext>
                </a:extLst>
              </p:cNvPr>
              <p:cNvSpPr/>
              <p:nvPr/>
            </p:nvSpPr>
            <p:spPr bwMode="auto">
              <a:xfrm>
                <a:off x="2705101" y="1884363"/>
                <a:ext cx="28575" cy="30163"/>
              </a:xfrm>
              <a:custGeom>
                <a:avLst/>
                <a:gdLst>
                  <a:gd name="T0" fmla="*/ 19 w 19"/>
                  <a:gd name="T1" fmla="*/ 2 h 20"/>
                  <a:gd name="T2" fmla="*/ 4 w 19"/>
                  <a:gd name="T3" fmla="*/ 19 h 20"/>
                  <a:gd name="T4" fmla="*/ 1 w 19"/>
                  <a:gd name="T5" fmla="*/ 15 h 20"/>
                  <a:gd name="T6" fmla="*/ 2 w 19"/>
                  <a:gd name="T7" fmla="*/ 7 h 20"/>
                  <a:gd name="T8" fmla="*/ 19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2"/>
                    </a:moveTo>
                    <a:cubicBezTo>
                      <a:pt x="19" y="2"/>
                      <a:pt x="6" y="17"/>
                      <a:pt x="4" y="19"/>
                    </a:cubicBezTo>
                    <a:cubicBezTo>
                      <a:pt x="2" y="20"/>
                      <a:pt x="0" y="18"/>
                      <a:pt x="1" y="15"/>
                    </a:cubicBezTo>
                    <a:cubicBezTo>
                      <a:pt x="1" y="11"/>
                      <a:pt x="1" y="8"/>
                      <a:pt x="2" y="7"/>
                    </a:cubicBezTo>
                    <a:cubicBezTo>
                      <a:pt x="2" y="7"/>
                      <a:pt x="1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87">
                <a:extLst>
                  <a:ext uri="{FF2B5EF4-FFF2-40B4-BE49-F238E27FC236}">
                    <a16:creationId xmlns:a16="http://schemas.microsoft.com/office/drawing/2014/main" id="{09B6D09C-1D34-A636-46CC-D990DD1A3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8438" y="1863726"/>
                <a:ext cx="104775" cy="128588"/>
              </a:xfrm>
              <a:custGeom>
                <a:avLst/>
                <a:gdLst>
                  <a:gd name="T0" fmla="*/ 44 w 68"/>
                  <a:gd name="T1" fmla="*/ 65 h 83"/>
                  <a:gd name="T2" fmla="*/ 37 w 68"/>
                  <a:gd name="T3" fmla="*/ 51 h 83"/>
                  <a:gd name="T4" fmla="*/ 46 w 68"/>
                  <a:gd name="T5" fmla="*/ 41 h 83"/>
                  <a:gd name="T6" fmla="*/ 44 w 68"/>
                  <a:gd name="T7" fmla="*/ 27 h 83"/>
                  <a:gd name="T8" fmla="*/ 52 w 68"/>
                  <a:gd name="T9" fmla="*/ 25 h 83"/>
                  <a:gd name="T10" fmla="*/ 65 w 68"/>
                  <a:gd name="T11" fmla="*/ 26 h 83"/>
                  <a:gd name="T12" fmla="*/ 59 w 68"/>
                  <a:gd name="T13" fmla="*/ 14 h 83"/>
                  <a:gd name="T14" fmla="*/ 64 w 68"/>
                  <a:gd name="T15" fmla="*/ 10 h 83"/>
                  <a:gd name="T16" fmla="*/ 62 w 68"/>
                  <a:gd name="T17" fmla="*/ 0 h 83"/>
                  <a:gd name="T18" fmla="*/ 50 w 68"/>
                  <a:gd name="T19" fmla="*/ 11 h 83"/>
                  <a:gd name="T20" fmla="*/ 34 w 68"/>
                  <a:gd name="T21" fmla="*/ 8 h 83"/>
                  <a:gd name="T22" fmla="*/ 29 w 68"/>
                  <a:gd name="T23" fmla="*/ 11 h 83"/>
                  <a:gd name="T24" fmla="*/ 35 w 68"/>
                  <a:gd name="T25" fmla="*/ 18 h 83"/>
                  <a:gd name="T26" fmla="*/ 36 w 68"/>
                  <a:gd name="T27" fmla="*/ 22 h 83"/>
                  <a:gd name="T28" fmla="*/ 31 w 68"/>
                  <a:gd name="T29" fmla="*/ 24 h 83"/>
                  <a:gd name="T30" fmla="*/ 27 w 68"/>
                  <a:gd name="T31" fmla="*/ 23 h 83"/>
                  <a:gd name="T32" fmla="*/ 25 w 68"/>
                  <a:gd name="T33" fmla="*/ 13 h 83"/>
                  <a:gd name="T34" fmla="*/ 19 w 68"/>
                  <a:gd name="T35" fmla="*/ 19 h 83"/>
                  <a:gd name="T36" fmla="*/ 15 w 68"/>
                  <a:gd name="T37" fmla="*/ 22 h 83"/>
                  <a:gd name="T38" fmla="*/ 19 w 68"/>
                  <a:gd name="T39" fmla="*/ 22 h 83"/>
                  <a:gd name="T40" fmla="*/ 24 w 68"/>
                  <a:gd name="T41" fmla="*/ 38 h 83"/>
                  <a:gd name="T42" fmla="*/ 19 w 68"/>
                  <a:gd name="T43" fmla="*/ 44 h 83"/>
                  <a:gd name="T44" fmla="*/ 9 w 68"/>
                  <a:gd name="T45" fmla="*/ 36 h 83"/>
                  <a:gd name="T46" fmla="*/ 6 w 68"/>
                  <a:gd name="T47" fmla="*/ 28 h 83"/>
                  <a:gd name="T48" fmla="*/ 13 w 68"/>
                  <a:gd name="T49" fmla="*/ 53 h 83"/>
                  <a:gd name="T50" fmla="*/ 30 w 68"/>
                  <a:gd name="T51" fmla="*/ 57 h 83"/>
                  <a:gd name="T52" fmla="*/ 39 w 68"/>
                  <a:gd name="T53" fmla="*/ 77 h 83"/>
                  <a:gd name="T54" fmla="*/ 44 w 68"/>
                  <a:gd name="T55" fmla="*/ 81 h 83"/>
                  <a:gd name="T56" fmla="*/ 44 w 68"/>
                  <a:gd name="T57" fmla="*/ 65 h 83"/>
                  <a:gd name="T58" fmla="*/ 32 w 68"/>
                  <a:gd name="T59" fmla="*/ 40 h 83"/>
                  <a:gd name="T60" fmla="*/ 32 w 68"/>
                  <a:gd name="T61" fmla="*/ 34 h 83"/>
                  <a:gd name="T62" fmla="*/ 38 w 68"/>
                  <a:gd name="T63" fmla="*/ 39 h 83"/>
                  <a:gd name="T64" fmla="*/ 32 w 68"/>
                  <a:gd name="T65" fmla="*/ 4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83">
                    <a:moveTo>
                      <a:pt x="44" y="65"/>
                    </a:moveTo>
                    <a:cubicBezTo>
                      <a:pt x="42" y="57"/>
                      <a:pt x="35" y="52"/>
                      <a:pt x="37" y="51"/>
                    </a:cubicBezTo>
                    <a:cubicBezTo>
                      <a:pt x="38" y="50"/>
                      <a:pt x="44" y="46"/>
                      <a:pt x="46" y="41"/>
                    </a:cubicBezTo>
                    <a:cubicBezTo>
                      <a:pt x="48" y="36"/>
                      <a:pt x="44" y="27"/>
                      <a:pt x="44" y="27"/>
                    </a:cubicBezTo>
                    <a:cubicBezTo>
                      <a:pt x="44" y="27"/>
                      <a:pt x="47" y="24"/>
                      <a:pt x="52" y="25"/>
                    </a:cubicBezTo>
                    <a:cubicBezTo>
                      <a:pt x="57" y="26"/>
                      <a:pt x="63" y="30"/>
                      <a:pt x="65" y="26"/>
                    </a:cubicBezTo>
                    <a:cubicBezTo>
                      <a:pt x="68" y="23"/>
                      <a:pt x="59" y="15"/>
                      <a:pt x="59" y="14"/>
                    </a:cubicBezTo>
                    <a:cubicBezTo>
                      <a:pt x="60" y="13"/>
                      <a:pt x="61" y="13"/>
                      <a:pt x="64" y="10"/>
                    </a:cubicBezTo>
                    <a:cubicBezTo>
                      <a:pt x="67" y="7"/>
                      <a:pt x="62" y="0"/>
                      <a:pt x="62" y="0"/>
                    </a:cubicBezTo>
                    <a:cubicBezTo>
                      <a:pt x="62" y="0"/>
                      <a:pt x="53" y="10"/>
                      <a:pt x="50" y="11"/>
                    </a:cubicBezTo>
                    <a:cubicBezTo>
                      <a:pt x="47" y="12"/>
                      <a:pt x="41" y="12"/>
                      <a:pt x="34" y="8"/>
                    </a:cubicBezTo>
                    <a:cubicBezTo>
                      <a:pt x="28" y="5"/>
                      <a:pt x="29" y="9"/>
                      <a:pt x="29" y="11"/>
                    </a:cubicBezTo>
                    <a:cubicBezTo>
                      <a:pt x="29" y="13"/>
                      <a:pt x="33" y="19"/>
                      <a:pt x="35" y="18"/>
                    </a:cubicBezTo>
                    <a:cubicBezTo>
                      <a:pt x="38" y="18"/>
                      <a:pt x="37" y="21"/>
                      <a:pt x="36" y="22"/>
                    </a:cubicBezTo>
                    <a:cubicBezTo>
                      <a:pt x="36" y="23"/>
                      <a:pt x="32" y="23"/>
                      <a:pt x="31" y="24"/>
                    </a:cubicBezTo>
                    <a:cubicBezTo>
                      <a:pt x="30" y="26"/>
                      <a:pt x="27" y="31"/>
                      <a:pt x="27" y="23"/>
                    </a:cubicBezTo>
                    <a:cubicBezTo>
                      <a:pt x="27" y="16"/>
                      <a:pt x="25" y="13"/>
                      <a:pt x="25" y="13"/>
                    </a:cubicBezTo>
                    <a:cubicBezTo>
                      <a:pt x="25" y="13"/>
                      <a:pt x="20" y="18"/>
                      <a:pt x="19" y="19"/>
                    </a:cubicBezTo>
                    <a:cubicBezTo>
                      <a:pt x="18" y="20"/>
                      <a:pt x="15" y="22"/>
                      <a:pt x="15" y="22"/>
                    </a:cubicBezTo>
                    <a:cubicBezTo>
                      <a:pt x="18" y="21"/>
                      <a:pt x="19" y="22"/>
                      <a:pt x="19" y="22"/>
                    </a:cubicBezTo>
                    <a:cubicBezTo>
                      <a:pt x="19" y="22"/>
                      <a:pt x="23" y="30"/>
                      <a:pt x="24" y="38"/>
                    </a:cubicBezTo>
                    <a:cubicBezTo>
                      <a:pt x="25" y="46"/>
                      <a:pt x="19" y="44"/>
                      <a:pt x="19" y="44"/>
                    </a:cubicBezTo>
                    <a:cubicBezTo>
                      <a:pt x="19" y="44"/>
                      <a:pt x="11" y="40"/>
                      <a:pt x="9" y="36"/>
                    </a:cubicBezTo>
                    <a:cubicBezTo>
                      <a:pt x="6" y="31"/>
                      <a:pt x="6" y="28"/>
                      <a:pt x="6" y="28"/>
                    </a:cubicBezTo>
                    <a:cubicBezTo>
                      <a:pt x="0" y="40"/>
                      <a:pt x="10" y="52"/>
                      <a:pt x="13" y="53"/>
                    </a:cubicBezTo>
                    <a:cubicBezTo>
                      <a:pt x="15" y="54"/>
                      <a:pt x="30" y="53"/>
                      <a:pt x="30" y="57"/>
                    </a:cubicBezTo>
                    <a:cubicBezTo>
                      <a:pt x="30" y="61"/>
                      <a:pt x="39" y="77"/>
                      <a:pt x="39" y="77"/>
                    </a:cubicBezTo>
                    <a:cubicBezTo>
                      <a:pt x="39" y="77"/>
                      <a:pt x="40" y="83"/>
                      <a:pt x="44" y="81"/>
                    </a:cubicBezTo>
                    <a:cubicBezTo>
                      <a:pt x="51" y="79"/>
                      <a:pt x="44" y="65"/>
                      <a:pt x="44" y="65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1" y="35"/>
                      <a:pt x="32" y="34"/>
                    </a:cubicBezTo>
                    <a:cubicBezTo>
                      <a:pt x="32" y="34"/>
                      <a:pt x="40" y="36"/>
                      <a:pt x="38" y="39"/>
                    </a:cubicBezTo>
                    <a:cubicBezTo>
                      <a:pt x="35" y="43"/>
                      <a:pt x="33" y="41"/>
                      <a:pt x="3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88">
                <a:extLst>
                  <a:ext uri="{FF2B5EF4-FFF2-40B4-BE49-F238E27FC236}">
                    <a16:creationId xmlns:a16="http://schemas.microsoft.com/office/drawing/2014/main" id="{FF0CED62-4AF6-E433-976E-62BF91B7409E}"/>
                  </a:ext>
                </a:extLst>
              </p:cNvPr>
              <p:cNvSpPr/>
              <p:nvPr/>
            </p:nvSpPr>
            <p:spPr bwMode="auto">
              <a:xfrm>
                <a:off x="2843213" y="1989138"/>
                <a:ext cx="152400" cy="147638"/>
              </a:xfrm>
              <a:custGeom>
                <a:avLst/>
                <a:gdLst>
                  <a:gd name="T0" fmla="*/ 54 w 99"/>
                  <a:gd name="T1" fmla="*/ 0 h 96"/>
                  <a:gd name="T2" fmla="*/ 59 w 99"/>
                  <a:gd name="T3" fmla="*/ 10 h 96"/>
                  <a:gd name="T4" fmla="*/ 68 w 99"/>
                  <a:gd name="T5" fmla="*/ 20 h 96"/>
                  <a:gd name="T6" fmla="*/ 83 w 99"/>
                  <a:gd name="T7" fmla="*/ 19 h 96"/>
                  <a:gd name="T8" fmla="*/ 92 w 99"/>
                  <a:gd name="T9" fmla="*/ 16 h 96"/>
                  <a:gd name="T10" fmla="*/ 94 w 99"/>
                  <a:gd name="T11" fmla="*/ 9 h 96"/>
                  <a:gd name="T12" fmla="*/ 98 w 99"/>
                  <a:gd name="T13" fmla="*/ 20 h 96"/>
                  <a:gd name="T14" fmla="*/ 87 w 99"/>
                  <a:gd name="T15" fmla="*/ 31 h 96"/>
                  <a:gd name="T16" fmla="*/ 78 w 99"/>
                  <a:gd name="T17" fmla="*/ 33 h 96"/>
                  <a:gd name="T18" fmla="*/ 83 w 99"/>
                  <a:gd name="T19" fmla="*/ 53 h 96"/>
                  <a:gd name="T20" fmla="*/ 72 w 99"/>
                  <a:gd name="T21" fmla="*/ 55 h 96"/>
                  <a:gd name="T22" fmla="*/ 65 w 99"/>
                  <a:gd name="T23" fmla="*/ 45 h 96"/>
                  <a:gd name="T24" fmla="*/ 56 w 99"/>
                  <a:gd name="T25" fmla="*/ 48 h 96"/>
                  <a:gd name="T26" fmla="*/ 54 w 99"/>
                  <a:gd name="T27" fmla="*/ 74 h 96"/>
                  <a:gd name="T28" fmla="*/ 50 w 99"/>
                  <a:gd name="T29" fmla="*/ 95 h 96"/>
                  <a:gd name="T30" fmla="*/ 42 w 99"/>
                  <a:gd name="T31" fmla="*/ 75 h 96"/>
                  <a:gd name="T32" fmla="*/ 46 w 99"/>
                  <a:gd name="T33" fmla="*/ 41 h 96"/>
                  <a:gd name="T34" fmla="*/ 18 w 99"/>
                  <a:gd name="T35" fmla="*/ 46 h 96"/>
                  <a:gd name="T36" fmla="*/ 8 w 99"/>
                  <a:gd name="T37" fmla="*/ 20 h 96"/>
                  <a:gd name="T38" fmla="*/ 24 w 99"/>
                  <a:gd name="T39" fmla="*/ 11 h 96"/>
                  <a:gd name="T40" fmla="*/ 34 w 99"/>
                  <a:gd name="T41" fmla="*/ 27 h 96"/>
                  <a:gd name="T42" fmla="*/ 47 w 99"/>
                  <a:gd name="T43" fmla="*/ 23 h 96"/>
                  <a:gd name="T44" fmla="*/ 54 w 99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96">
                    <a:moveTo>
                      <a:pt x="54" y="0"/>
                    </a:moveTo>
                    <a:cubicBezTo>
                      <a:pt x="54" y="0"/>
                      <a:pt x="57" y="8"/>
                      <a:pt x="59" y="10"/>
                    </a:cubicBezTo>
                    <a:cubicBezTo>
                      <a:pt x="61" y="12"/>
                      <a:pt x="67" y="19"/>
                      <a:pt x="68" y="20"/>
                    </a:cubicBezTo>
                    <a:cubicBezTo>
                      <a:pt x="70" y="20"/>
                      <a:pt x="81" y="20"/>
                      <a:pt x="83" y="19"/>
                    </a:cubicBezTo>
                    <a:cubicBezTo>
                      <a:pt x="85" y="18"/>
                      <a:pt x="90" y="19"/>
                      <a:pt x="92" y="16"/>
                    </a:cubicBezTo>
                    <a:cubicBezTo>
                      <a:pt x="93" y="14"/>
                      <a:pt x="94" y="9"/>
                      <a:pt x="94" y="9"/>
                    </a:cubicBezTo>
                    <a:cubicBezTo>
                      <a:pt x="94" y="9"/>
                      <a:pt x="99" y="13"/>
                      <a:pt x="98" y="20"/>
                    </a:cubicBezTo>
                    <a:cubicBezTo>
                      <a:pt x="98" y="26"/>
                      <a:pt x="92" y="30"/>
                      <a:pt x="87" y="31"/>
                    </a:cubicBezTo>
                    <a:cubicBezTo>
                      <a:pt x="82" y="33"/>
                      <a:pt x="78" y="33"/>
                      <a:pt x="78" y="33"/>
                    </a:cubicBezTo>
                    <a:cubicBezTo>
                      <a:pt x="78" y="33"/>
                      <a:pt x="87" y="44"/>
                      <a:pt x="83" y="53"/>
                    </a:cubicBezTo>
                    <a:cubicBezTo>
                      <a:pt x="78" y="61"/>
                      <a:pt x="74" y="60"/>
                      <a:pt x="72" y="55"/>
                    </a:cubicBezTo>
                    <a:cubicBezTo>
                      <a:pt x="70" y="51"/>
                      <a:pt x="66" y="47"/>
                      <a:pt x="65" y="45"/>
                    </a:cubicBezTo>
                    <a:cubicBezTo>
                      <a:pt x="64" y="44"/>
                      <a:pt x="58" y="37"/>
                      <a:pt x="56" y="48"/>
                    </a:cubicBezTo>
                    <a:cubicBezTo>
                      <a:pt x="53" y="59"/>
                      <a:pt x="52" y="68"/>
                      <a:pt x="54" y="74"/>
                    </a:cubicBezTo>
                    <a:cubicBezTo>
                      <a:pt x="55" y="80"/>
                      <a:pt x="58" y="94"/>
                      <a:pt x="50" y="95"/>
                    </a:cubicBezTo>
                    <a:cubicBezTo>
                      <a:pt x="42" y="96"/>
                      <a:pt x="41" y="83"/>
                      <a:pt x="42" y="75"/>
                    </a:cubicBezTo>
                    <a:cubicBezTo>
                      <a:pt x="42" y="67"/>
                      <a:pt x="46" y="44"/>
                      <a:pt x="46" y="41"/>
                    </a:cubicBezTo>
                    <a:cubicBezTo>
                      <a:pt x="46" y="41"/>
                      <a:pt x="25" y="49"/>
                      <a:pt x="18" y="46"/>
                    </a:cubicBezTo>
                    <a:cubicBezTo>
                      <a:pt x="11" y="44"/>
                      <a:pt x="0" y="32"/>
                      <a:pt x="8" y="20"/>
                    </a:cubicBezTo>
                    <a:cubicBezTo>
                      <a:pt x="18" y="9"/>
                      <a:pt x="24" y="11"/>
                      <a:pt x="24" y="11"/>
                    </a:cubicBezTo>
                    <a:cubicBezTo>
                      <a:pt x="24" y="11"/>
                      <a:pt x="26" y="27"/>
                      <a:pt x="34" y="27"/>
                    </a:cubicBezTo>
                    <a:cubicBezTo>
                      <a:pt x="42" y="26"/>
                      <a:pt x="47" y="23"/>
                      <a:pt x="47" y="23"/>
                    </a:cubicBezTo>
                    <a:cubicBezTo>
                      <a:pt x="47" y="23"/>
                      <a:pt x="40" y="13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89">
                <a:extLst>
                  <a:ext uri="{FF2B5EF4-FFF2-40B4-BE49-F238E27FC236}">
                    <a16:creationId xmlns:a16="http://schemas.microsoft.com/office/drawing/2014/main" id="{A50E8D1E-55CE-F243-64EE-AA547AE32E6C}"/>
                  </a:ext>
                </a:extLst>
              </p:cNvPr>
              <p:cNvSpPr/>
              <p:nvPr/>
            </p:nvSpPr>
            <p:spPr bwMode="auto">
              <a:xfrm>
                <a:off x="2951163" y="2163763"/>
                <a:ext cx="146050" cy="139700"/>
              </a:xfrm>
              <a:custGeom>
                <a:avLst/>
                <a:gdLst>
                  <a:gd name="T0" fmla="*/ 58 w 95"/>
                  <a:gd name="T1" fmla="*/ 6 h 90"/>
                  <a:gd name="T2" fmla="*/ 15 w 95"/>
                  <a:gd name="T3" fmla="*/ 2 h 90"/>
                  <a:gd name="T4" fmla="*/ 8 w 95"/>
                  <a:gd name="T5" fmla="*/ 0 h 90"/>
                  <a:gd name="T6" fmla="*/ 3 w 95"/>
                  <a:gd name="T7" fmla="*/ 9 h 90"/>
                  <a:gd name="T8" fmla="*/ 8 w 95"/>
                  <a:gd name="T9" fmla="*/ 11 h 90"/>
                  <a:gd name="T10" fmla="*/ 37 w 95"/>
                  <a:gd name="T11" fmla="*/ 11 h 90"/>
                  <a:gd name="T12" fmla="*/ 57 w 95"/>
                  <a:gd name="T13" fmla="*/ 45 h 90"/>
                  <a:gd name="T14" fmla="*/ 61 w 95"/>
                  <a:gd name="T15" fmla="*/ 64 h 90"/>
                  <a:gd name="T16" fmla="*/ 53 w 95"/>
                  <a:gd name="T17" fmla="*/ 66 h 90"/>
                  <a:gd name="T18" fmla="*/ 48 w 95"/>
                  <a:gd name="T19" fmla="*/ 76 h 90"/>
                  <a:gd name="T20" fmla="*/ 63 w 95"/>
                  <a:gd name="T21" fmla="*/ 81 h 90"/>
                  <a:gd name="T22" fmla="*/ 70 w 95"/>
                  <a:gd name="T23" fmla="*/ 68 h 90"/>
                  <a:gd name="T24" fmla="*/ 66 w 95"/>
                  <a:gd name="T25" fmla="*/ 47 h 90"/>
                  <a:gd name="T26" fmla="*/ 86 w 95"/>
                  <a:gd name="T27" fmla="*/ 55 h 90"/>
                  <a:gd name="T28" fmla="*/ 89 w 95"/>
                  <a:gd name="T29" fmla="*/ 39 h 90"/>
                  <a:gd name="T30" fmla="*/ 82 w 95"/>
                  <a:gd name="T31" fmla="*/ 34 h 90"/>
                  <a:gd name="T32" fmla="*/ 74 w 95"/>
                  <a:gd name="T33" fmla="*/ 19 h 90"/>
                  <a:gd name="T34" fmla="*/ 76 w 95"/>
                  <a:gd name="T35" fmla="*/ 14 h 90"/>
                  <a:gd name="T36" fmla="*/ 66 w 95"/>
                  <a:gd name="T37" fmla="*/ 17 h 90"/>
                  <a:gd name="T38" fmla="*/ 69 w 95"/>
                  <a:gd name="T39" fmla="*/ 24 h 90"/>
                  <a:gd name="T40" fmla="*/ 75 w 95"/>
                  <a:gd name="T41" fmla="*/ 30 h 90"/>
                  <a:gd name="T42" fmla="*/ 75 w 95"/>
                  <a:gd name="T43" fmla="*/ 38 h 90"/>
                  <a:gd name="T44" fmla="*/ 84 w 95"/>
                  <a:gd name="T45" fmla="*/ 39 h 90"/>
                  <a:gd name="T46" fmla="*/ 88 w 95"/>
                  <a:gd name="T47" fmla="*/ 45 h 90"/>
                  <a:gd name="T48" fmla="*/ 77 w 95"/>
                  <a:gd name="T49" fmla="*/ 42 h 90"/>
                  <a:gd name="T50" fmla="*/ 55 w 95"/>
                  <a:gd name="T51" fmla="*/ 28 h 90"/>
                  <a:gd name="T52" fmla="*/ 47 w 95"/>
                  <a:gd name="T53" fmla="*/ 12 h 90"/>
                  <a:gd name="T54" fmla="*/ 58 w 95"/>
                  <a:gd name="T5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0">
                    <a:moveTo>
                      <a:pt x="58" y="6"/>
                    </a:moveTo>
                    <a:cubicBezTo>
                      <a:pt x="58" y="6"/>
                      <a:pt x="20" y="3"/>
                      <a:pt x="15" y="2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3" y="1"/>
                      <a:pt x="3" y="9"/>
                    </a:cubicBezTo>
                    <a:cubicBezTo>
                      <a:pt x="3" y="9"/>
                      <a:pt x="0" y="11"/>
                      <a:pt x="8" y="11"/>
                    </a:cubicBezTo>
                    <a:cubicBezTo>
                      <a:pt x="16" y="10"/>
                      <a:pt x="36" y="10"/>
                      <a:pt x="37" y="11"/>
                    </a:cubicBezTo>
                    <a:cubicBezTo>
                      <a:pt x="38" y="12"/>
                      <a:pt x="56" y="41"/>
                      <a:pt x="57" y="45"/>
                    </a:cubicBezTo>
                    <a:cubicBezTo>
                      <a:pt x="59" y="48"/>
                      <a:pt x="62" y="60"/>
                      <a:pt x="61" y="64"/>
                    </a:cubicBezTo>
                    <a:cubicBezTo>
                      <a:pt x="59" y="68"/>
                      <a:pt x="54" y="69"/>
                      <a:pt x="53" y="66"/>
                    </a:cubicBezTo>
                    <a:cubicBezTo>
                      <a:pt x="53" y="66"/>
                      <a:pt x="44" y="66"/>
                      <a:pt x="48" y="76"/>
                    </a:cubicBezTo>
                    <a:cubicBezTo>
                      <a:pt x="51" y="85"/>
                      <a:pt x="56" y="90"/>
                      <a:pt x="63" y="81"/>
                    </a:cubicBezTo>
                    <a:cubicBezTo>
                      <a:pt x="70" y="72"/>
                      <a:pt x="70" y="68"/>
                      <a:pt x="70" y="68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7"/>
                      <a:pt x="81" y="56"/>
                      <a:pt x="86" y="55"/>
                    </a:cubicBezTo>
                    <a:cubicBezTo>
                      <a:pt x="91" y="55"/>
                      <a:pt x="95" y="47"/>
                      <a:pt x="89" y="39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2" y="34"/>
                      <a:pt x="85" y="28"/>
                      <a:pt x="74" y="19"/>
                    </a:cubicBezTo>
                    <a:cubicBezTo>
                      <a:pt x="74" y="19"/>
                      <a:pt x="74" y="15"/>
                      <a:pt x="76" y="14"/>
                    </a:cubicBezTo>
                    <a:cubicBezTo>
                      <a:pt x="76" y="14"/>
                      <a:pt x="69" y="12"/>
                      <a:pt x="66" y="17"/>
                    </a:cubicBezTo>
                    <a:cubicBezTo>
                      <a:pt x="62" y="23"/>
                      <a:pt x="66" y="25"/>
                      <a:pt x="69" y="24"/>
                    </a:cubicBezTo>
                    <a:cubicBezTo>
                      <a:pt x="73" y="23"/>
                      <a:pt x="83" y="26"/>
                      <a:pt x="75" y="3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5" y="38"/>
                      <a:pt x="82" y="38"/>
                      <a:pt x="84" y="39"/>
                    </a:cubicBezTo>
                    <a:cubicBezTo>
                      <a:pt x="86" y="41"/>
                      <a:pt x="89" y="43"/>
                      <a:pt x="88" y="45"/>
                    </a:cubicBezTo>
                    <a:cubicBezTo>
                      <a:pt x="87" y="47"/>
                      <a:pt x="83" y="45"/>
                      <a:pt x="77" y="42"/>
                    </a:cubicBezTo>
                    <a:cubicBezTo>
                      <a:pt x="72" y="39"/>
                      <a:pt x="59" y="33"/>
                      <a:pt x="55" y="28"/>
                    </a:cubicBezTo>
                    <a:cubicBezTo>
                      <a:pt x="51" y="22"/>
                      <a:pt x="47" y="12"/>
                      <a:pt x="47" y="12"/>
                    </a:cubicBezTo>
                    <a:cubicBezTo>
                      <a:pt x="47" y="12"/>
                      <a:pt x="57" y="15"/>
                      <a:pt x="5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90">
                <a:extLst>
                  <a:ext uri="{FF2B5EF4-FFF2-40B4-BE49-F238E27FC236}">
                    <a16:creationId xmlns:a16="http://schemas.microsoft.com/office/drawing/2014/main" id="{7B809AE3-D8E5-BE02-AE00-BAF3469F5BCC}"/>
                  </a:ext>
                </a:extLst>
              </p:cNvPr>
              <p:cNvSpPr/>
              <p:nvPr/>
            </p:nvSpPr>
            <p:spPr bwMode="auto">
              <a:xfrm>
                <a:off x="2917826" y="2203451"/>
                <a:ext cx="117475" cy="85725"/>
              </a:xfrm>
              <a:custGeom>
                <a:avLst/>
                <a:gdLst>
                  <a:gd name="T0" fmla="*/ 60 w 76"/>
                  <a:gd name="T1" fmla="*/ 0 h 56"/>
                  <a:gd name="T2" fmla="*/ 60 w 76"/>
                  <a:gd name="T3" fmla="*/ 3 h 56"/>
                  <a:gd name="T4" fmla="*/ 63 w 76"/>
                  <a:gd name="T5" fmla="*/ 9 h 56"/>
                  <a:gd name="T6" fmla="*/ 71 w 76"/>
                  <a:gd name="T7" fmla="*/ 23 h 56"/>
                  <a:gd name="T8" fmla="*/ 71 w 76"/>
                  <a:gd name="T9" fmla="*/ 36 h 56"/>
                  <a:gd name="T10" fmla="*/ 60 w 76"/>
                  <a:gd name="T11" fmla="*/ 34 h 56"/>
                  <a:gd name="T12" fmla="*/ 56 w 76"/>
                  <a:gd name="T13" fmla="*/ 34 h 56"/>
                  <a:gd name="T14" fmla="*/ 56 w 76"/>
                  <a:gd name="T15" fmla="*/ 52 h 56"/>
                  <a:gd name="T16" fmla="*/ 47 w 76"/>
                  <a:gd name="T17" fmla="*/ 54 h 56"/>
                  <a:gd name="T18" fmla="*/ 45 w 76"/>
                  <a:gd name="T19" fmla="*/ 40 h 56"/>
                  <a:gd name="T20" fmla="*/ 41 w 76"/>
                  <a:gd name="T21" fmla="*/ 38 h 56"/>
                  <a:gd name="T22" fmla="*/ 5 w 76"/>
                  <a:gd name="T23" fmla="*/ 36 h 56"/>
                  <a:gd name="T24" fmla="*/ 25 w 76"/>
                  <a:gd name="T25" fmla="*/ 9 h 56"/>
                  <a:gd name="T26" fmla="*/ 21 w 76"/>
                  <a:gd name="T27" fmla="*/ 29 h 56"/>
                  <a:gd name="T28" fmla="*/ 40 w 76"/>
                  <a:gd name="T29" fmla="*/ 30 h 56"/>
                  <a:gd name="T30" fmla="*/ 32 w 76"/>
                  <a:gd name="T31" fmla="*/ 14 h 56"/>
                  <a:gd name="T32" fmla="*/ 41 w 76"/>
                  <a:gd name="T33" fmla="*/ 3 h 56"/>
                  <a:gd name="T34" fmla="*/ 45 w 76"/>
                  <a:gd name="T35" fmla="*/ 10 h 56"/>
                  <a:gd name="T36" fmla="*/ 48 w 76"/>
                  <a:gd name="T37" fmla="*/ 19 h 56"/>
                  <a:gd name="T38" fmla="*/ 50 w 76"/>
                  <a:gd name="T39" fmla="*/ 23 h 56"/>
                  <a:gd name="T40" fmla="*/ 58 w 76"/>
                  <a:gd name="T41" fmla="*/ 22 h 56"/>
                  <a:gd name="T42" fmla="*/ 63 w 76"/>
                  <a:gd name="T43" fmla="*/ 20 h 56"/>
                  <a:gd name="T44" fmla="*/ 53 w 76"/>
                  <a:gd name="T45" fmla="*/ 9 h 56"/>
                  <a:gd name="T46" fmla="*/ 60 w 76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" h="56">
                    <a:moveTo>
                      <a:pt x="60" y="0"/>
                    </a:moveTo>
                    <a:cubicBezTo>
                      <a:pt x="60" y="0"/>
                      <a:pt x="60" y="1"/>
                      <a:pt x="60" y="3"/>
                    </a:cubicBezTo>
                    <a:cubicBezTo>
                      <a:pt x="59" y="5"/>
                      <a:pt x="61" y="8"/>
                      <a:pt x="63" y="9"/>
                    </a:cubicBezTo>
                    <a:cubicBezTo>
                      <a:pt x="64" y="11"/>
                      <a:pt x="70" y="20"/>
                      <a:pt x="71" y="23"/>
                    </a:cubicBezTo>
                    <a:cubicBezTo>
                      <a:pt x="72" y="25"/>
                      <a:pt x="76" y="33"/>
                      <a:pt x="71" y="36"/>
                    </a:cubicBezTo>
                    <a:cubicBezTo>
                      <a:pt x="66" y="40"/>
                      <a:pt x="61" y="35"/>
                      <a:pt x="60" y="34"/>
                    </a:cubicBezTo>
                    <a:cubicBezTo>
                      <a:pt x="58" y="33"/>
                      <a:pt x="56" y="34"/>
                      <a:pt x="56" y="34"/>
                    </a:cubicBezTo>
                    <a:cubicBezTo>
                      <a:pt x="56" y="34"/>
                      <a:pt x="59" y="48"/>
                      <a:pt x="56" y="52"/>
                    </a:cubicBezTo>
                    <a:cubicBezTo>
                      <a:pt x="56" y="52"/>
                      <a:pt x="51" y="56"/>
                      <a:pt x="47" y="54"/>
                    </a:cubicBezTo>
                    <a:cubicBezTo>
                      <a:pt x="43" y="51"/>
                      <a:pt x="46" y="42"/>
                      <a:pt x="45" y="40"/>
                    </a:cubicBezTo>
                    <a:cubicBezTo>
                      <a:pt x="44" y="39"/>
                      <a:pt x="44" y="38"/>
                      <a:pt x="41" y="38"/>
                    </a:cubicBezTo>
                    <a:cubicBezTo>
                      <a:pt x="38" y="39"/>
                      <a:pt x="11" y="44"/>
                      <a:pt x="5" y="36"/>
                    </a:cubicBezTo>
                    <a:cubicBezTo>
                      <a:pt x="0" y="28"/>
                      <a:pt x="16" y="10"/>
                      <a:pt x="25" y="9"/>
                    </a:cubicBezTo>
                    <a:cubicBezTo>
                      <a:pt x="25" y="9"/>
                      <a:pt x="18" y="24"/>
                      <a:pt x="21" y="29"/>
                    </a:cubicBezTo>
                    <a:cubicBezTo>
                      <a:pt x="24" y="34"/>
                      <a:pt x="39" y="30"/>
                      <a:pt x="40" y="30"/>
                    </a:cubicBezTo>
                    <a:cubicBezTo>
                      <a:pt x="41" y="30"/>
                      <a:pt x="32" y="17"/>
                      <a:pt x="32" y="14"/>
                    </a:cubicBezTo>
                    <a:cubicBezTo>
                      <a:pt x="31" y="12"/>
                      <a:pt x="38" y="4"/>
                      <a:pt x="41" y="3"/>
                    </a:cubicBezTo>
                    <a:cubicBezTo>
                      <a:pt x="45" y="2"/>
                      <a:pt x="47" y="6"/>
                      <a:pt x="45" y="10"/>
                    </a:cubicBezTo>
                    <a:cubicBezTo>
                      <a:pt x="44" y="14"/>
                      <a:pt x="48" y="19"/>
                      <a:pt x="48" y="19"/>
                    </a:cubicBezTo>
                    <a:cubicBezTo>
                      <a:pt x="49" y="20"/>
                      <a:pt x="50" y="22"/>
                      <a:pt x="50" y="23"/>
                    </a:cubicBezTo>
                    <a:cubicBezTo>
                      <a:pt x="51" y="23"/>
                      <a:pt x="57" y="22"/>
                      <a:pt x="58" y="22"/>
                    </a:cubicBezTo>
                    <a:cubicBezTo>
                      <a:pt x="58" y="22"/>
                      <a:pt x="72" y="30"/>
                      <a:pt x="63" y="20"/>
                    </a:cubicBezTo>
                    <a:cubicBezTo>
                      <a:pt x="54" y="9"/>
                      <a:pt x="53" y="10"/>
                      <a:pt x="53" y="9"/>
                    </a:cubicBezTo>
                    <a:cubicBezTo>
                      <a:pt x="53" y="8"/>
                      <a:pt x="54" y="2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70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C600D-4DD4-65F1-395D-631C3309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7C24C9-CEC9-99AA-15CD-26C4137DE4B3}"/>
              </a:ext>
            </a:extLst>
          </p:cNvPr>
          <p:cNvSpPr txBox="1"/>
          <p:nvPr/>
        </p:nvSpPr>
        <p:spPr>
          <a:xfrm>
            <a:off x="4925193" y="576944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Framework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57DE58-E466-5E27-46CB-5AB87E8715B8}"/>
              </a:ext>
            </a:extLst>
          </p:cNvPr>
          <p:cNvSpPr txBox="1"/>
          <p:nvPr/>
        </p:nvSpPr>
        <p:spPr>
          <a:xfrm>
            <a:off x="820512" y="5116595"/>
            <a:ext cx="103074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use of binary segmentation as auxiliary information for instance segmentation.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binary segmentation to extract the ROI of unlabeled data images and performing </a:t>
            </a: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 on the ROI to eliminate noise interference and avoid the impact of irrelevant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Unimatch</a:t>
            </a: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network, introducing image-level perturbations and feature-</a:t>
            </a:r>
            <a:r>
              <a:rPr lang="en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perturbations to better utilize unlabeled data for tooth segmentation.</a:t>
            </a:r>
            <a:endParaRPr kumimoji="1"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电子游戏的截图&#10;&#10;描述已自动生成">
            <a:extLst>
              <a:ext uri="{FF2B5EF4-FFF2-40B4-BE49-F238E27FC236}">
                <a16:creationId xmlns:a16="http://schemas.microsoft.com/office/drawing/2014/main" id="{773E98F4-AF25-3246-E8B4-611CD4976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36" y="1363763"/>
            <a:ext cx="7041243" cy="37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423BF-41F9-5878-77C5-19F28BCD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5FD1B7-1AA5-7E25-9840-991D07244D2C}"/>
              </a:ext>
            </a:extLst>
          </p:cNvPr>
          <p:cNvSpPr txBox="1"/>
          <p:nvPr/>
        </p:nvSpPr>
        <p:spPr>
          <a:xfrm>
            <a:off x="5121135" y="593272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不同, 小孩, 小, 华美&#10;&#10;描述已自动生成">
            <a:extLst>
              <a:ext uri="{FF2B5EF4-FFF2-40B4-BE49-F238E27FC236}">
                <a16:creationId xmlns:a16="http://schemas.microsoft.com/office/drawing/2014/main" id="{5680DEE2-9C68-3DDE-8503-5DA307A2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63" y="1444697"/>
            <a:ext cx="5884637" cy="51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6479D6F-233D-D5CA-1BE8-098DCECCF1DF}"/>
              </a:ext>
            </a:extLst>
          </p:cNvPr>
          <p:cNvSpPr txBox="1"/>
          <p:nvPr/>
        </p:nvSpPr>
        <p:spPr>
          <a:xfrm>
            <a:off x="5121135" y="593272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图片 7" descr="电脑游戏画面&#10;&#10;低可信度描述已自动生成">
            <a:extLst>
              <a:ext uri="{FF2B5EF4-FFF2-40B4-BE49-F238E27FC236}">
                <a16:creationId xmlns:a16="http://schemas.microsoft.com/office/drawing/2014/main" id="{4B0D6A46-FD8A-F0D7-21D6-A3C796B0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94" y="1301205"/>
            <a:ext cx="4456302" cy="313508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60ABAA9-40EE-A0DC-A570-501B6C81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49476"/>
              </p:ext>
            </p:extLst>
          </p:nvPr>
        </p:nvGraphicFramePr>
        <p:xfrm>
          <a:off x="1640117" y="4528648"/>
          <a:ext cx="8638499" cy="184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2830">
                  <a:extLst>
                    <a:ext uri="{9D8B030D-6E8A-4147-A177-3AD203B41FA5}">
                      <a16:colId xmlns:a16="http://schemas.microsoft.com/office/drawing/2014/main" val="379808047"/>
                    </a:ext>
                  </a:extLst>
                </a:gridCol>
                <a:gridCol w="759278">
                  <a:extLst>
                    <a:ext uri="{9D8B030D-6E8A-4147-A177-3AD203B41FA5}">
                      <a16:colId xmlns:a16="http://schemas.microsoft.com/office/drawing/2014/main" val="1869110832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61923508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1507999688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16207377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3292021689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val="249246548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58521361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51959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Dice_A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Dice_B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NSD_A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NSD_B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mIoU_A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mIoU_B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zh-CN" alt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72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fixmatch</a:t>
                      </a:r>
                      <a:endParaRPr lang="e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53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95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29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36606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4E4A01A-582A-87CA-4D32-C1EBB208766B}"/>
              </a:ext>
            </a:extLst>
          </p:cNvPr>
          <p:cNvSpPr txBox="1"/>
          <p:nvPr/>
        </p:nvSpPr>
        <p:spPr>
          <a:xfrm>
            <a:off x="6096000" y="2828835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10% of the training set as the validation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premise of extracting the ROI, we trained 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networks to obtain the following results.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14D134-F0E1-918F-B489-94FD50223184}"/>
              </a:ext>
            </a:extLst>
          </p:cNvPr>
          <p:cNvSpPr txBox="1"/>
          <p:nvPr/>
        </p:nvSpPr>
        <p:spPr>
          <a:xfrm>
            <a:off x="1264559" y="6470125"/>
            <a:ext cx="951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Quantitative evaluation results of our method and comparison methods on the validation set.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E9216-29E7-B4D6-1264-38260ABA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93A48C-A8C6-576E-BA8A-FA7F1036A600}"/>
              </a:ext>
            </a:extLst>
          </p:cNvPr>
          <p:cNvSpPr txBox="1"/>
          <p:nvPr/>
        </p:nvSpPr>
        <p:spPr>
          <a:xfrm>
            <a:off x="5121135" y="593272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C0A8F7D-ABBB-7701-6952-4E1F5A50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75642"/>
              </p:ext>
            </p:extLst>
          </p:nvPr>
        </p:nvGraphicFramePr>
        <p:xfrm>
          <a:off x="722540" y="1779814"/>
          <a:ext cx="10746920" cy="24627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6127">
                  <a:extLst>
                    <a:ext uri="{9D8B030D-6E8A-4147-A177-3AD203B41FA5}">
                      <a16:colId xmlns:a16="http://schemas.microsoft.com/office/drawing/2014/main" val="2149235904"/>
                    </a:ext>
                  </a:extLst>
                </a:gridCol>
                <a:gridCol w="1072079">
                  <a:extLst>
                    <a:ext uri="{9D8B030D-6E8A-4147-A177-3AD203B41FA5}">
                      <a16:colId xmlns:a16="http://schemas.microsoft.com/office/drawing/2014/main" val="391826416"/>
                    </a:ext>
                  </a:extLst>
                </a:gridCol>
                <a:gridCol w="1167340">
                  <a:extLst>
                    <a:ext uri="{9D8B030D-6E8A-4147-A177-3AD203B41FA5}">
                      <a16:colId xmlns:a16="http://schemas.microsoft.com/office/drawing/2014/main" val="9071175"/>
                    </a:ext>
                  </a:extLst>
                </a:gridCol>
                <a:gridCol w="1220864">
                  <a:extLst>
                    <a:ext uri="{9D8B030D-6E8A-4147-A177-3AD203B41FA5}">
                      <a16:colId xmlns:a16="http://schemas.microsoft.com/office/drawing/2014/main" val="796604448"/>
                    </a:ext>
                  </a:extLst>
                </a:gridCol>
                <a:gridCol w="1194102">
                  <a:extLst>
                    <a:ext uri="{9D8B030D-6E8A-4147-A177-3AD203B41FA5}">
                      <a16:colId xmlns:a16="http://schemas.microsoft.com/office/drawing/2014/main" val="3795633180"/>
                    </a:ext>
                  </a:extLst>
                </a:gridCol>
                <a:gridCol w="1194102">
                  <a:extLst>
                    <a:ext uri="{9D8B030D-6E8A-4147-A177-3AD203B41FA5}">
                      <a16:colId xmlns:a16="http://schemas.microsoft.com/office/drawing/2014/main" val="3623952055"/>
                    </a:ext>
                  </a:extLst>
                </a:gridCol>
                <a:gridCol w="1194102">
                  <a:extLst>
                    <a:ext uri="{9D8B030D-6E8A-4147-A177-3AD203B41FA5}">
                      <a16:colId xmlns:a16="http://schemas.microsoft.com/office/drawing/2014/main" val="3687358659"/>
                    </a:ext>
                  </a:extLst>
                </a:gridCol>
                <a:gridCol w="1194102">
                  <a:extLst>
                    <a:ext uri="{9D8B030D-6E8A-4147-A177-3AD203B41FA5}">
                      <a16:colId xmlns:a16="http://schemas.microsoft.com/office/drawing/2014/main" val="578523267"/>
                    </a:ext>
                  </a:extLst>
                </a:gridCol>
                <a:gridCol w="1194102">
                  <a:extLst>
                    <a:ext uri="{9D8B030D-6E8A-4147-A177-3AD203B41FA5}">
                      <a16:colId xmlns:a16="http://schemas.microsoft.com/office/drawing/2014/main" val="34449631"/>
                    </a:ext>
                  </a:extLst>
                </a:gridCol>
              </a:tblGrid>
              <a:tr h="547007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Dice_A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Dice_B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NSD_A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NSD_B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mIoU_A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mIoU_B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1461"/>
                  </a:ext>
                </a:extLst>
              </a:tr>
              <a:tr h="383156">
                <a:tc>
                  <a:txBody>
                    <a:bodyPr/>
                    <a:lstStyle/>
                    <a:p>
                      <a:r>
                        <a:rPr lang="en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Jichangkai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87.9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182430"/>
                  </a:ext>
                </a:extLst>
              </a:tr>
              <a:tr h="383156">
                <a:tc>
                  <a:txBody>
                    <a:bodyPr/>
                    <a:lstStyle/>
                    <a:p>
                      <a:r>
                        <a:rPr lang="en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houwentai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68196"/>
                  </a:ext>
                </a:extLst>
              </a:tr>
              <a:tr h="383156">
                <a:tc>
                  <a:txBody>
                    <a:bodyPr/>
                    <a:lstStyle/>
                    <a:p>
                      <a:r>
                        <a:rPr lang="en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ChohoTech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7852"/>
                  </a:ext>
                </a:extLst>
              </a:tr>
              <a:tr h="383156">
                <a:tc>
                  <a:txBody>
                    <a:bodyPr/>
                    <a:lstStyle/>
                    <a:p>
                      <a:r>
                        <a:rPr lang="en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Guet-IICI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46804"/>
                  </a:ext>
                </a:extLst>
              </a:tr>
              <a:tr h="383156">
                <a:tc>
                  <a:txBody>
                    <a:bodyPr/>
                    <a:lstStyle/>
                    <a:p>
                      <a:r>
                        <a:rPr lang="en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haoyuuuu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70637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82054B4F-5DBB-6793-19CD-ADBD2834E0DA}"/>
              </a:ext>
            </a:extLst>
          </p:cNvPr>
          <p:cNvSpPr txBox="1"/>
          <p:nvPr/>
        </p:nvSpPr>
        <p:spPr>
          <a:xfrm>
            <a:off x="9363813" y="4235467"/>
            <a:ext cx="4052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instance level  B: image level </a:t>
            </a:r>
            <a:endParaRPr kumimoji="1"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6AE47C-49E8-71AC-3EBB-A0584E67C9AE}"/>
              </a:ext>
            </a:extLst>
          </p:cNvPr>
          <p:cNvSpPr txBox="1"/>
          <p:nvPr/>
        </p:nvSpPr>
        <p:spPr>
          <a:xfrm>
            <a:off x="2434974" y="5437414"/>
            <a:ext cx="526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achieved fourth place in the validation set.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4E2265-AF2B-60D7-4939-7FBFFA928159}"/>
              </a:ext>
            </a:extLst>
          </p:cNvPr>
          <p:cNvSpPr txBox="1"/>
          <p:nvPr/>
        </p:nvSpPr>
        <p:spPr>
          <a:xfrm>
            <a:off x="1694090" y="4327800"/>
            <a:ext cx="754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2.The top five results in the STS2024-3d competition on the validation set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3E612E-24AD-257B-4E66-910220B5FB9F}"/>
              </a:ext>
            </a:extLst>
          </p:cNvPr>
          <p:cNvSpPr txBox="1"/>
          <p:nvPr/>
        </p:nvSpPr>
        <p:spPr>
          <a:xfrm>
            <a:off x="1428357" y="475183"/>
            <a:ext cx="933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  <a:p>
            <a:pPr algn="ctr"/>
            <a:endParaRPr lang="zh-CN" altLang="en-US" sz="3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37450E-90E1-F5B7-FAAA-1CB28209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2555421"/>
            <a:ext cx="3127375" cy="571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D152BA-A560-E706-ACF5-B8E9E0A7A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3" y="2416581"/>
            <a:ext cx="2849336" cy="9349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C7E4CF-BC4F-EC21-8678-EF01F655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57" y="2309545"/>
            <a:ext cx="2310716" cy="9919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187C90-A3AC-1CB7-BA6D-E12D779AC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37" y="3429000"/>
            <a:ext cx="3127376" cy="752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0A7330-B5D1-178C-3AD6-FCCECFF0B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43" y="3592241"/>
            <a:ext cx="3127376" cy="4926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0C6BD0-6478-A8D6-0DED-F6CCEB3EE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108" y="3702432"/>
            <a:ext cx="2924629" cy="4787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02770-786F-0186-85FF-4A1D7F799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6464" y="4387927"/>
            <a:ext cx="2756665" cy="1191683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66661FF-5A60-BD9F-3A96-ACB8DE034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5690" y="4622996"/>
            <a:ext cx="2696255" cy="7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E7695CD-50AE-C3A4-5088-5579F9E9BF8E}"/>
              </a:ext>
            </a:extLst>
          </p:cNvPr>
          <p:cNvSpPr txBox="1"/>
          <p:nvPr/>
        </p:nvSpPr>
        <p:spPr>
          <a:xfrm>
            <a:off x="1212985" y="1910443"/>
            <a:ext cx="1007840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use of binary segmentation as auxiliary information for instance segmentation.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binary segmentation to extract the ROI of unlabeled data images and performing </a:t>
            </a:r>
          </a:p>
          <a:p>
            <a:pPr lvl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 on the ROI.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Unimatch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network, introducing image-level perturbations and feature-level</a:t>
            </a:r>
          </a:p>
          <a:p>
            <a:pPr lvl="1"/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perturbations to better utilize unlabeled data for tooth segmentation.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6DA894-2B76-9DF3-4174-4DC259056E4D}"/>
              </a:ext>
            </a:extLst>
          </p:cNvPr>
          <p:cNvSpPr txBox="1"/>
          <p:nvPr/>
        </p:nvSpPr>
        <p:spPr>
          <a:xfrm>
            <a:off x="5376949" y="465366"/>
            <a:ext cx="175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3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A51EDDB-C92A-9CCB-1910-2C8DAB0B9E28}"/>
              </a:ext>
            </a:extLst>
          </p:cNvPr>
          <p:cNvSpPr txBox="1"/>
          <p:nvPr/>
        </p:nvSpPr>
        <p:spPr>
          <a:xfrm>
            <a:off x="5099364" y="498023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E1E539-69E4-27B7-E11E-165A9A0BB7CC}"/>
              </a:ext>
            </a:extLst>
          </p:cNvPr>
          <p:cNvSpPr txBox="1"/>
          <p:nvPr/>
        </p:nvSpPr>
        <p:spPr>
          <a:xfrm>
            <a:off x="300808" y="5422231"/>
            <a:ext cx="11862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Tae Jun Jang, Kang Cheol Kim, Hyun Cheol Cho, and Jin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Seo. A fully automated method for 3d individual tooth identification and segmentation in dental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cbct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 transactions on pattern analysis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machine intelligence, 44(10):65626568, 2021.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Zhiming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Changjian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and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Wenping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Wang.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Toothnet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automatic tooth instance segmentation and identification from cone beam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images. In Proceedings of the IEEE/CVF conference on computer 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vision and pattern recognition, pages 6368–6377, 2019.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Zhiming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Cui, Yu Fang,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Lanzhuju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Mei,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Bojun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Bo Yu,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Jiameng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Caiwen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Yuhang Sun, Lei Ma, Jiawei Huang, et al. A fully automatic ai system for tooth and alveolar bone segmentation</a:t>
            </a:r>
          </a:p>
          <a:p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cone-beam </a:t>
            </a:r>
            <a:r>
              <a:rPr kumimoji="1"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kumimoji="1"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images. Nature communications, 13(1):2096, 2022.</a:t>
            </a:r>
            <a:endParaRPr kumimoji="1"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8AF60C-DEB3-62D2-26CF-09303F702B65}"/>
              </a:ext>
            </a:extLst>
          </p:cNvPr>
          <p:cNvSpPr txBox="1"/>
          <p:nvPr/>
        </p:nvSpPr>
        <p:spPr>
          <a:xfrm>
            <a:off x="709882" y="2917405"/>
            <a:ext cx="143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images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7472224E-16B0-F012-6ED7-E83F1F7AC9BF}"/>
              </a:ext>
            </a:extLst>
          </p:cNvPr>
          <p:cNvSpPr/>
          <p:nvPr/>
        </p:nvSpPr>
        <p:spPr>
          <a:xfrm>
            <a:off x="2196866" y="2107823"/>
            <a:ext cx="577516" cy="22298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CDB43B-2F91-30D2-BC51-27579945E131}"/>
              </a:ext>
            </a:extLst>
          </p:cNvPr>
          <p:cNvSpPr txBox="1"/>
          <p:nvPr/>
        </p:nvSpPr>
        <p:spPr>
          <a:xfrm>
            <a:off x="2774382" y="2105797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panoramic images of the upper and lower jaws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C9D089-4F28-79B8-24EA-F81A9479A8EE}"/>
              </a:ext>
            </a:extLst>
          </p:cNvPr>
          <p:cNvSpPr txBox="1"/>
          <p:nvPr/>
        </p:nvSpPr>
        <p:spPr>
          <a:xfrm>
            <a:off x="2829627" y="3037251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edge maps of teeth to enhance image contrast at the shape boundaries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09C24D-BBFE-0AC2-2098-ED51D9CC48AE}"/>
              </a:ext>
            </a:extLst>
          </p:cNvPr>
          <p:cNvSpPr txBox="1"/>
          <p:nvPr/>
        </p:nvSpPr>
        <p:spPr>
          <a:xfrm>
            <a:off x="2829627" y="3872635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combination of centroid and skeleton networks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56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18D4-0E6A-5F17-ED75-93D6AB35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C4DDFAC-FA8C-96EF-A607-CE423FF1C2AF}"/>
              </a:ext>
            </a:extLst>
          </p:cNvPr>
          <p:cNvSpPr txBox="1"/>
          <p:nvPr/>
        </p:nvSpPr>
        <p:spPr>
          <a:xfrm>
            <a:off x="5099364" y="498023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BDA813-758D-941C-C0B1-11184DA2660D}"/>
              </a:ext>
            </a:extLst>
          </p:cNvPr>
          <p:cNvSpPr txBox="1"/>
          <p:nvPr/>
        </p:nvSpPr>
        <p:spPr>
          <a:xfrm>
            <a:off x="1259305" y="1580147"/>
            <a:ext cx="598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: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Achieving instance segmentation of teeth based on FDI.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94D1E3-896C-23AE-7844-7C37DA3B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080" y="2161776"/>
            <a:ext cx="4357804" cy="29659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1FB5AA-17A6-A241-98F5-7BE03869C0EE}"/>
              </a:ext>
            </a:extLst>
          </p:cNvPr>
          <p:cNvSpPr txBox="1"/>
          <p:nvPr/>
        </p:nvSpPr>
        <p:spPr>
          <a:xfrm>
            <a:off x="1235242" y="5221705"/>
            <a:ext cx="8844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Training set: 330 CBCT images, including 30 cases with labels and 300 unlabeled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Validation set: 20 CBCT images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Testing set: Number of CBCT images will be announced later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8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087F2D-B4B7-1708-AE73-FE405D56C419}"/>
              </a:ext>
            </a:extLst>
          </p:cNvPr>
          <p:cNvSpPr txBox="1"/>
          <p:nvPr/>
        </p:nvSpPr>
        <p:spPr>
          <a:xfrm>
            <a:off x="4804385" y="536123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Process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照片, 黑暗, 女人, 男人&#10;&#10;描述已自动生成">
            <a:extLst>
              <a:ext uri="{FF2B5EF4-FFF2-40B4-BE49-F238E27FC236}">
                <a16:creationId xmlns:a16="http://schemas.microsoft.com/office/drawing/2014/main" id="{8CEC8E36-5204-630B-F537-EFC58B1BA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791" y="1444170"/>
            <a:ext cx="6609117" cy="44286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BDB2CB-DBD2-9D62-1713-B40F2A84EAA1}"/>
              </a:ext>
            </a:extLst>
          </p:cNvPr>
          <p:cNvSpPr txBox="1"/>
          <p:nvPr/>
        </p:nvSpPr>
        <p:spPr>
          <a:xfrm>
            <a:off x="1102179" y="6105953"/>
            <a:ext cx="1081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images after threshold processing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(500-2500)</a:t>
            </a:r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top to bottom, are the processed images of cross-sectional, </a:t>
            </a:r>
          </a:p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sagittal, and coronal views, respectively.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1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CD4186-672F-77EE-F0F2-7E8F6850C5E9}"/>
              </a:ext>
            </a:extLst>
          </p:cNvPr>
          <p:cNvSpPr txBox="1"/>
          <p:nvPr/>
        </p:nvSpPr>
        <p:spPr>
          <a:xfrm>
            <a:off x="4925193" y="576944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Framework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图片 5" descr="电子游戏的截图&#10;&#10;描述已自动生成">
            <a:extLst>
              <a:ext uri="{FF2B5EF4-FFF2-40B4-BE49-F238E27FC236}">
                <a16:creationId xmlns:a16="http://schemas.microsoft.com/office/drawing/2014/main" id="{42B2237F-340A-9C1B-E35E-C8FB9E67A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20" y="1536516"/>
            <a:ext cx="8518978" cy="4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0560B-20F5-FA5A-5602-90721855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D7D041-3A0D-8B13-8109-C0176FA5E46E}"/>
              </a:ext>
            </a:extLst>
          </p:cNvPr>
          <p:cNvSpPr txBox="1"/>
          <p:nvPr/>
        </p:nvSpPr>
        <p:spPr>
          <a:xfrm>
            <a:off x="4925193" y="576944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Framework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 descr="电子游戏的截图&#10;&#10;描述已自动生成">
            <a:extLst>
              <a:ext uri="{FF2B5EF4-FFF2-40B4-BE49-F238E27FC236}">
                <a16:creationId xmlns:a16="http://schemas.microsoft.com/office/drawing/2014/main" id="{27B47D24-BA10-924D-5A8C-CCA9D49A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77" y="1381393"/>
            <a:ext cx="8518978" cy="4540433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A05A109A-3B89-CE0D-44A5-19B49EF5D95A}"/>
              </a:ext>
            </a:extLst>
          </p:cNvPr>
          <p:cNvSpPr/>
          <p:nvPr/>
        </p:nvSpPr>
        <p:spPr>
          <a:xfrm>
            <a:off x="1572077" y="1445080"/>
            <a:ext cx="4404180" cy="15185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3775603-C5A0-2600-1613-6FC1D269FBAC}"/>
              </a:ext>
            </a:extLst>
          </p:cNvPr>
          <p:cNvSpPr txBox="1"/>
          <p:nvPr/>
        </p:nvSpPr>
        <p:spPr>
          <a:xfrm>
            <a:off x="3149103" y="621166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semi-supervised net to extract the ROI.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BA9C17-3A9C-0051-6840-AD90A118C3EF}"/>
              </a:ext>
            </a:extLst>
          </p:cNvPr>
          <p:cNvSpPr txBox="1"/>
          <p:nvPr/>
        </p:nvSpPr>
        <p:spPr>
          <a:xfrm>
            <a:off x="2930979" y="98021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open_morphology</a:t>
            </a:r>
            <a:endParaRPr lang="en" altLang="zh-CN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C054-65C2-2148-D14B-D197EEC3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77FD70-F9C3-BBD7-0091-1E5B6F7C95BD}"/>
              </a:ext>
            </a:extLst>
          </p:cNvPr>
          <p:cNvSpPr txBox="1"/>
          <p:nvPr/>
        </p:nvSpPr>
        <p:spPr>
          <a:xfrm>
            <a:off x="4925193" y="576944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Framework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 descr="电子游戏的截图&#10;&#10;描述已自动生成">
            <a:extLst>
              <a:ext uri="{FF2B5EF4-FFF2-40B4-BE49-F238E27FC236}">
                <a16:creationId xmlns:a16="http://schemas.microsoft.com/office/drawing/2014/main" id="{16C0A499-90AC-988A-654B-64D36E79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63" y="1487530"/>
            <a:ext cx="8518978" cy="4540433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A85C52FD-14DA-F17E-3BAF-344167EDEF31}"/>
              </a:ext>
            </a:extLst>
          </p:cNvPr>
          <p:cNvSpPr/>
          <p:nvPr/>
        </p:nvSpPr>
        <p:spPr>
          <a:xfrm>
            <a:off x="6307363" y="1812472"/>
            <a:ext cx="2126344" cy="35579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E79FC9-F759-E7FF-8995-D4D5998BAFB4}"/>
              </a:ext>
            </a:extLst>
          </p:cNvPr>
          <p:cNvSpPr txBox="1"/>
          <p:nvPr/>
        </p:nvSpPr>
        <p:spPr>
          <a:xfrm>
            <a:off x="1208315" y="6092163"/>
            <a:ext cx="918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UNimatch</a:t>
            </a:r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network, introducing image-level perturbations and feature-level</a:t>
            </a:r>
          </a:p>
          <a:p>
            <a:pPr lvl="1"/>
            <a:r>
              <a:rPr lang="e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perturbations to better utilize unlabeled data for tooth segmentation.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25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61BB-8A7E-F2E1-9E35-148274AF3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B1F51600-BABB-24C7-0270-B0871F67A767}"/>
              </a:ext>
            </a:extLst>
          </p:cNvPr>
          <p:cNvSpPr/>
          <p:nvPr/>
        </p:nvSpPr>
        <p:spPr>
          <a:xfrm>
            <a:off x="6129774" y="3698421"/>
            <a:ext cx="6062226" cy="273569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B44A32-1E0F-F537-8A48-92FC1D1AF5E2}"/>
              </a:ext>
            </a:extLst>
          </p:cNvPr>
          <p:cNvSpPr txBox="1"/>
          <p:nvPr/>
        </p:nvSpPr>
        <p:spPr>
          <a:xfrm>
            <a:off x="4925193" y="576944"/>
            <a:ext cx="25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Framework</a:t>
            </a:r>
            <a:endParaRPr lang="zh-CN" altLang="en-US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 descr="电子游戏的截图&#10;&#10;描述已自动生成">
            <a:extLst>
              <a:ext uri="{FF2B5EF4-FFF2-40B4-BE49-F238E27FC236}">
                <a16:creationId xmlns:a16="http://schemas.microsoft.com/office/drawing/2014/main" id="{C9AA6421-664D-3059-2641-E6989B17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" y="1463038"/>
            <a:ext cx="6108911" cy="3255919"/>
          </a:xfrm>
          <a:prstGeom prst="rect">
            <a:avLst/>
          </a:prstGeom>
        </p:spPr>
      </p:pic>
      <p:pic>
        <p:nvPicPr>
          <p:cNvPr id="8" name="图片 7" descr="黑白色的标志&#10;&#10;低可信度描述已自动生成">
            <a:extLst>
              <a:ext uri="{FF2B5EF4-FFF2-40B4-BE49-F238E27FC236}">
                <a16:creationId xmlns:a16="http://schemas.microsoft.com/office/drawing/2014/main" id="{9EA7DC05-F146-B56B-51FB-EAE4255B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08" y="3826753"/>
            <a:ext cx="7027636" cy="2408492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AB1E8D17-8947-3454-C23F-8997B2C69263}"/>
              </a:ext>
            </a:extLst>
          </p:cNvPr>
          <p:cNvSpPr/>
          <p:nvPr/>
        </p:nvSpPr>
        <p:spPr>
          <a:xfrm>
            <a:off x="3271261" y="2093688"/>
            <a:ext cx="1888568" cy="1443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B78876C-9AB9-93D1-3C94-561727CCD0C6}"/>
              </a:ext>
            </a:extLst>
          </p:cNvPr>
          <p:cNvCxnSpPr>
            <a:stCxn id="9" idx="3"/>
          </p:cNvCxnSpPr>
          <p:nvPr/>
        </p:nvCxnSpPr>
        <p:spPr>
          <a:xfrm>
            <a:off x="5159829" y="2815320"/>
            <a:ext cx="2171700" cy="8831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601247D-94E8-E2D5-C3F1-9EC01037452E}"/>
              </a:ext>
            </a:extLst>
          </p:cNvPr>
          <p:cNvSpPr txBox="1"/>
          <p:nvPr/>
        </p:nvSpPr>
        <p:spPr>
          <a:xfrm>
            <a:off x="163285" y="5252107"/>
            <a:ext cx="5589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segmentation decoder can perform more precise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guided by the contours of the teeth, thereby 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the overall performance of the model.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3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800</Words>
  <Application>Microsoft Macintosh PowerPoint</Application>
  <PresentationFormat>宽屏</PresentationFormat>
  <Paragraphs>177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a42691</dc:creator>
  <cp:lastModifiedBy>a42691</cp:lastModifiedBy>
  <cp:revision>15</cp:revision>
  <dcterms:created xsi:type="dcterms:W3CDTF">2024-10-16T15:52:34Z</dcterms:created>
  <dcterms:modified xsi:type="dcterms:W3CDTF">2024-10-17T20:16:32Z</dcterms:modified>
</cp:coreProperties>
</file>